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2" r:id="rId3"/>
    <p:sldId id="273" r:id="rId4"/>
    <p:sldId id="279" r:id="rId5"/>
    <p:sldId id="280" r:id="rId6"/>
    <p:sldId id="281" r:id="rId7"/>
    <p:sldId id="282" r:id="rId8"/>
    <p:sldId id="257" r:id="rId9"/>
    <p:sldId id="258" r:id="rId10"/>
    <p:sldId id="260" r:id="rId11"/>
    <p:sldId id="259" r:id="rId12"/>
    <p:sldId id="268" r:id="rId13"/>
    <p:sldId id="262" r:id="rId14"/>
    <p:sldId id="263" r:id="rId15"/>
    <p:sldId id="261" r:id="rId16"/>
    <p:sldId id="270" r:id="rId17"/>
    <p:sldId id="266" r:id="rId18"/>
    <p:sldId id="264" r:id="rId19"/>
    <p:sldId id="265" r:id="rId20"/>
    <p:sldId id="275" r:id="rId21"/>
    <p:sldId id="276" r:id="rId22"/>
    <p:sldId id="278" r:id="rId23"/>
    <p:sldId id="267" r:id="rId24"/>
    <p:sldId id="26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FF984C-F40E-1B2C-34AE-341DE7CBDA95}" v="561" dt="2022-04-20T17:39:05.500"/>
    <p1510:client id="{10477CBE-986A-7A84-20AB-3A3FDF9FC1D7}" v="17" dt="2022-04-20T10:28:28.728"/>
    <p1510:client id="{1432B97F-0639-97B2-A00B-ADE725588C9E}" v="1" dt="2022-04-20T16:54:04.625"/>
    <p1510:client id="{1520D521-1604-2701-F0B0-3BF457F5F223}" v="27" dt="2022-04-20T15:30:53.032"/>
    <p1510:client id="{1C2E21E5-1831-6CA9-C5BF-678B8B123BBC}" v="115" dt="2022-04-20T18:08:01.563"/>
    <p1510:client id="{24CCD4BC-D5E7-6D6C-D19B-302F93B12BBD}" v="391" dt="2022-04-20T11:12:14.936"/>
    <p1510:client id="{38EF2CB6-E552-241E-7651-496202ACA87C}" v="81" dt="2022-04-20T17:14:35.216"/>
    <p1510:client id="{4D2BBBB0-8A48-68A8-121A-A759FB70FE32}" v="666" dt="2022-04-20T16:51:27.025"/>
    <p1510:client id="{51381B0A-CF5A-0B46-9ADC-26398CCDA0EB}" v="386" dt="2022-04-20T18:05:25.883"/>
    <p1510:client id="{68737F32-DDA9-619D-CCB1-3426DDFEB8F7}" v="39" dt="2022-04-20T16:52:12.408"/>
    <p1510:client id="{806DB3C3-B03D-79F2-C2AD-1AB837D1FDE3}" v="269" dt="2022-04-20T16:31:19.920"/>
    <p1510:client id="{886C473F-F162-5448-E1FF-B5E38F401D64}" v="7" dt="2022-04-20T14:14:20.403"/>
    <p1510:client id="{A9D488AD-DD1D-E206-4462-8511F1FDCBAE}" v="203" dt="2022-04-20T18:06:10.676"/>
    <p1510:client id="{B0BC594E-E96E-3BB0-5969-FCD88173C321}" v="377" dt="2022-04-20T17:48:50.322"/>
    <p1510:client id="{E5FCC7CB-D8B6-EDB9-CD7E-6788A296C4CA}" v="1" dt="2022-04-20T18:43:21.711"/>
    <p1510:client id="{F2BB2990-EC45-48C5-B541-27282E81585A}" v="111" dt="2022-04-20T18:08:48.516"/>
    <p1510:client id="{F59C717A-CD69-6200-17AD-C4C192AA76FA}" v="6" dt="2022-04-20T16:27:36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S Kumar" userId="S::abhishek_2001me03@iitp.ac.in::a201c3ba-42c5-4e72-b7ca-6901eaa6f294" providerId="AD" clId="Web-{1C2E21E5-1831-6CA9-C5BF-678B8B123BBC}"/>
    <pc:docChg chg="modSld">
      <pc:chgData name="Abhishek S Kumar" userId="S::abhishek_2001me03@iitp.ac.in::a201c3ba-42c5-4e72-b7ca-6901eaa6f294" providerId="AD" clId="Web-{1C2E21E5-1831-6CA9-C5BF-678B8B123BBC}" dt="2022-04-20T18:07:53.922" v="54" actId="20577"/>
      <pc:docMkLst>
        <pc:docMk/>
      </pc:docMkLst>
      <pc:sldChg chg="addSp modSp">
        <pc:chgData name="Abhishek S Kumar" userId="S::abhishek_2001me03@iitp.ac.in::a201c3ba-42c5-4e72-b7ca-6901eaa6f294" providerId="AD" clId="Web-{1C2E21E5-1831-6CA9-C5BF-678B8B123BBC}" dt="2022-04-20T18:07:53.922" v="54" actId="20577"/>
        <pc:sldMkLst>
          <pc:docMk/>
          <pc:sldMk cId="311189270" sldId="280"/>
        </pc:sldMkLst>
        <pc:spChg chg="add mod">
          <ac:chgData name="Abhishek S Kumar" userId="S::abhishek_2001me03@iitp.ac.in::a201c3ba-42c5-4e72-b7ca-6901eaa6f294" providerId="AD" clId="Web-{1C2E21E5-1831-6CA9-C5BF-678B8B123BBC}" dt="2022-04-20T18:07:53.922" v="54" actId="20577"/>
          <ac:spMkLst>
            <pc:docMk/>
            <pc:sldMk cId="311189270" sldId="280"/>
            <ac:spMk id="2" creationId="{9B9FD204-E65D-EE91-680C-C2BFAC710F00}"/>
          </ac:spMkLst>
        </pc:spChg>
      </pc:sldChg>
    </pc:docChg>
  </pc:docChgLst>
  <pc:docChgLst>
    <pc:chgData name="S Rishiraj" userId="S::s.rishiraj_2001ee58@iitp.ac.in::599e3ca2-748f-4eb6-a16f-0bb0a6fd17fb" providerId="AD" clId="Web-{F59C717A-CD69-6200-17AD-C4C192AA76FA}"/>
    <pc:docChg chg="modSld">
      <pc:chgData name="S Rishiraj" userId="S::s.rishiraj_2001ee58@iitp.ac.in::599e3ca2-748f-4eb6-a16f-0bb0a6fd17fb" providerId="AD" clId="Web-{F59C717A-CD69-6200-17AD-C4C192AA76FA}" dt="2022-04-20T16:27:36.693" v="5" actId="20577"/>
      <pc:docMkLst>
        <pc:docMk/>
      </pc:docMkLst>
      <pc:sldChg chg="modSp">
        <pc:chgData name="S Rishiraj" userId="S::s.rishiraj_2001ee58@iitp.ac.in::599e3ca2-748f-4eb6-a16f-0bb0a6fd17fb" providerId="AD" clId="Web-{F59C717A-CD69-6200-17AD-C4C192AA76FA}" dt="2022-04-20T16:27:36.693" v="5" actId="20577"/>
        <pc:sldMkLst>
          <pc:docMk/>
          <pc:sldMk cId="1770611291" sldId="268"/>
        </pc:sldMkLst>
        <pc:spChg chg="mod">
          <ac:chgData name="S Rishiraj" userId="S::s.rishiraj_2001ee58@iitp.ac.in::599e3ca2-748f-4eb6-a16f-0bb0a6fd17fb" providerId="AD" clId="Web-{F59C717A-CD69-6200-17AD-C4C192AA76FA}" dt="2022-04-20T16:27:36.693" v="5" actId="20577"/>
          <ac:spMkLst>
            <pc:docMk/>
            <pc:sldMk cId="1770611291" sldId="268"/>
            <ac:spMk id="3" creationId="{8858410F-8B2D-669D-F608-A1B205632BA6}"/>
          </ac:spMkLst>
        </pc:spChg>
      </pc:sldChg>
    </pc:docChg>
  </pc:docChgLst>
  <pc:docChgLst>
    <pc:chgData name="Adil Jamal" userId="S::adil_2001me06@iitp.ac.in::11015511-0536-4561-8025-4aba19152a29" providerId="AD" clId="Web-{E5FCC7CB-D8B6-EDB9-CD7E-6788A296C4CA}"/>
    <pc:docChg chg="delSld">
      <pc:chgData name="Adil Jamal" userId="S::adil_2001me06@iitp.ac.in::11015511-0536-4561-8025-4aba19152a29" providerId="AD" clId="Web-{E5FCC7CB-D8B6-EDB9-CD7E-6788A296C4CA}" dt="2022-04-20T18:43:21.711" v="0"/>
      <pc:docMkLst>
        <pc:docMk/>
      </pc:docMkLst>
      <pc:sldChg chg="del">
        <pc:chgData name="Adil Jamal" userId="S::adil_2001me06@iitp.ac.in::11015511-0536-4561-8025-4aba19152a29" providerId="AD" clId="Web-{E5FCC7CB-D8B6-EDB9-CD7E-6788A296C4CA}" dt="2022-04-20T18:43:21.711" v="0"/>
        <pc:sldMkLst>
          <pc:docMk/>
          <pc:sldMk cId="611374031" sldId="274"/>
        </pc:sldMkLst>
      </pc:sldChg>
    </pc:docChg>
  </pc:docChgLst>
  <pc:docChgLst>
    <pc:chgData name="S Rishiraj" userId="S::s.rishiraj_2001ee58@iitp.ac.in::599e3ca2-748f-4eb6-a16f-0bb0a6fd17fb" providerId="AD" clId="Web-{1520D521-1604-2701-F0B0-3BF457F5F223}"/>
    <pc:docChg chg="addSld modSld">
      <pc:chgData name="S Rishiraj" userId="S::s.rishiraj_2001ee58@iitp.ac.in::599e3ca2-748f-4eb6-a16f-0bb0a6fd17fb" providerId="AD" clId="Web-{1520D521-1604-2701-F0B0-3BF457F5F223}" dt="2022-04-20T15:30:53.032" v="18" actId="20577"/>
      <pc:docMkLst>
        <pc:docMk/>
      </pc:docMkLst>
      <pc:sldChg chg="modSp">
        <pc:chgData name="S Rishiraj" userId="S::s.rishiraj_2001ee58@iitp.ac.in::599e3ca2-748f-4eb6-a16f-0bb0a6fd17fb" providerId="AD" clId="Web-{1520D521-1604-2701-F0B0-3BF457F5F223}" dt="2022-04-20T15:30:53.032" v="18" actId="20577"/>
        <pc:sldMkLst>
          <pc:docMk/>
          <pc:sldMk cId="2729255148" sldId="258"/>
        </pc:sldMkLst>
        <pc:spChg chg="mod">
          <ac:chgData name="S Rishiraj" userId="S::s.rishiraj_2001ee58@iitp.ac.in::599e3ca2-748f-4eb6-a16f-0bb0a6fd17fb" providerId="AD" clId="Web-{1520D521-1604-2701-F0B0-3BF457F5F223}" dt="2022-04-20T15:30:53.032" v="18" actId="20577"/>
          <ac:spMkLst>
            <pc:docMk/>
            <pc:sldMk cId="2729255148" sldId="258"/>
            <ac:spMk id="3" creationId="{6B40E402-6ADB-79B5-99CA-70485FA45A7B}"/>
          </ac:spMkLst>
        </pc:spChg>
      </pc:sldChg>
      <pc:sldChg chg="addSp delSp modSp">
        <pc:chgData name="S Rishiraj" userId="S::s.rishiraj_2001ee58@iitp.ac.in::599e3ca2-748f-4eb6-a16f-0bb0a6fd17fb" providerId="AD" clId="Web-{1520D521-1604-2701-F0B0-3BF457F5F223}" dt="2022-04-20T15:22:42.004" v="2" actId="20577"/>
        <pc:sldMkLst>
          <pc:docMk/>
          <pc:sldMk cId="1492175597" sldId="264"/>
        </pc:sldMkLst>
        <pc:spChg chg="mod">
          <ac:chgData name="S Rishiraj" userId="S::s.rishiraj_2001ee58@iitp.ac.in::599e3ca2-748f-4eb6-a16f-0bb0a6fd17fb" providerId="AD" clId="Web-{1520D521-1604-2701-F0B0-3BF457F5F223}" dt="2022-04-20T15:22:42.004" v="2" actId="20577"/>
          <ac:spMkLst>
            <pc:docMk/>
            <pc:sldMk cId="1492175597" sldId="264"/>
            <ac:spMk id="2" creationId="{D689BB00-AE59-D82B-8703-6C092E98C7A6}"/>
          </ac:spMkLst>
        </pc:spChg>
        <pc:spChg chg="del">
          <ac:chgData name="S Rishiraj" userId="S::s.rishiraj_2001ee58@iitp.ac.in::599e3ca2-748f-4eb6-a16f-0bb0a6fd17fb" providerId="AD" clId="Web-{1520D521-1604-2701-F0B0-3BF457F5F223}" dt="2022-04-20T15:22:27.956" v="0"/>
          <ac:spMkLst>
            <pc:docMk/>
            <pc:sldMk cId="1492175597" sldId="264"/>
            <ac:spMk id="6" creationId="{C54EC4FB-55E5-253D-5F2C-40D3674FE130}"/>
          </ac:spMkLst>
        </pc:spChg>
        <pc:picChg chg="add mod ord">
          <ac:chgData name="S Rishiraj" userId="S::s.rishiraj_2001ee58@iitp.ac.in::599e3ca2-748f-4eb6-a16f-0bb0a6fd17fb" providerId="AD" clId="Web-{1520D521-1604-2701-F0B0-3BF457F5F223}" dt="2022-04-20T15:22:27.956" v="0"/>
          <ac:picMkLst>
            <pc:docMk/>
            <pc:sldMk cId="1492175597" sldId="264"/>
            <ac:picMk id="3" creationId="{AE2E479F-CB0A-5D82-4B1B-672F04B1ADA8}"/>
          </ac:picMkLst>
        </pc:picChg>
      </pc:sldChg>
      <pc:sldChg chg="addSp delSp modSp new">
        <pc:chgData name="S Rishiraj" userId="S::s.rishiraj_2001ee58@iitp.ac.in::599e3ca2-748f-4eb6-a16f-0bb0a6fd17fb" providerId="AD" clId="Web-{1520D521-1604-2701-F0B0-3BF457F5F223}" dt="2022-04-20T15:23:09.114" v="6"/>
        <pc:sldMkLst>
          <pc:docMk/>
          <pc:sldMk cId="3986355969" sldId="265"/>
        </pc:sldMkLst>
        <pc:spChg chg="mod">
          <ac:chgData name="S Rishiraj" userId="S::s.rishiraj_2001ee58@iitp.ac.in::599e3ca2-748f-4eb6-a16f-0bb0a6fd17fb" providerId="AD" clId="Web-{1520D521-1604-2701-F0B0-3BF457F5F223}" dt="2022-04-20T15:23:00.051" v="5" actId="20577"/>
          <ac:spMkLst>
            <pc:docMk/>
            <pc:sldMk cId="3986355969" sldId="265"/>
            <ac:spMk id="2" creationId="{F1737391-EC0C-6233-A784-20DECC1FBF29}"/>
          </ac:spMkLst>
        </pc:spChg>
        <pc:spChg chg="del">
          <ac:chgData name="S Rishiraj" userId="S::s.rishiraj_2001ee58@iitp.ac.in::599e3ca2-748f-4eb6-a16f-0bb0a6fd17fb" providerId="AD" clId="Web-{1520D521-1604-2701-F0B0-3BF457F5F223}" dt="2022-04-20T15:23:09.114" v="6"/>
          <ac:spMkLst>
            <pc:docMk/>
            <pc:sldMk cId="3986355969" sldId="265"/>
            <ac:spMk id="3" creationId="{64AEB413-8493-56EC-59E1-9EBD48DF9AEB}"/>
          </ac:spMkLst>
        </pc:spChg>
        <pc:picChg chg="add mod ord">
          <ac:chgData name="S Rishiraj" userId="S::s.rishiraj_2001ee58@iitp.ac.in::599e3ca2-748f-4eb6-a16f-0bb0a6fd17fb" providerId="AD" clId="Web-{1520D521-1604-2701-F0B0-3BF457F5F223}" dt="2022-04-20T15:23:09.114" v="6"/>
          <ac:picMkLst>
            <pc:docMk/>
            <pc:sldMk cId="3986355969" sldId="265"/>
            <ac:picMk id="4" creationId="{9876B595-D11C-0E6F-13FA-B747D9CF2C3B}"/>
          </ac:picMkLst>
        </pc:picChg>
      </pc:sldChg>
      <pc:sldChg chg="addSp delSp modSp new">
        <pc:chgData name="S Rishiraj" userId="S::s.rishiraj_2001ee58@iitp.ac.in::599e3ca2-748f-4eb6-a16f-0bb0a6fd17fb" providerId="AD" clId="Web-{1520D521-1604-2701-F0B0-3BF457F5F223}" dt="2022-04-20T15:25:01.413" v="16" actId="20577"/>
        <pc:sldMkLst>
          <pc:docMk/>
          <pc:sldMk cId="2529690680" sldId="266"/>
        </pc:sldMkLst>
        <pc:spChg chg="mod">
          <ac:chgData name="S Rishiraj" userId="S::s.rishiraj_2001ee58@iitp.ac.in::599e3ca2-748f-4eb6-a16f-0bb0a6fd17fb" providerId="AD" clId="Web-{1520D521-1604-2701-F0B0-3BF457F5F223}" dt="2022-04-20T15:24:28.631" v="10" actId="20577"/>
          <ac:spMkLst>
            <pc:docMk/>
            <pc:sldMk cId="2529690680" sldId="266"/>
            <ac:spMk id="2" creationId="{C5F60AEF-0A6B-0D99-67AE-F0E73A7AA9C3}"/>
          </ac:spMkLst>
        </pc:spChg>
        <pc:spChg chg="del">
          <ac:chgData name="S Rishiraj" userId="S::s.rishiraj_2001ee58@iitp.ac.in::599e3ca2-748f-4eb6-a16f-0bb0a6fd17fb" providerId="AD" clId="Web-{1520D521-1604-2701-F0B0-3BF457F5F223}" dt="2022-04-20T15:24:29.272" v="11"/>
          <ac:spMkLst>
            <pc:docMk/>
            <pc:sldMk cId="2529690680" sldId="266"/>
            <ac:spMk id="3" creationId="{1C3289DB-8E73-7FD6-8C48-8060B6C62335}"/>
          </ac:spMkLst>
        </pc:spChg>
        <pc:spChg chg="add mod">
          <ac:chgData name="S Rishiraj" userId="S::s.rishiraj_2001ee58@iitp.ac.in::599e3ca2-748f-4eb6-a16f-0bb0a6fd17fb" providerId="AD" clId="Web-{1520D521-1604-2701-F0B0-3BF457F5F223}" dt="2022-04-20T15:25:01.413" v="16" actId="20577"/>
          <ac:spMkLst>
            <pc:docMk/>
            <pc:sldMk cId="2529690680" sldId="266"/>
            <ac:spMk id="5" creationId="{57B71F0D-75E5-63EE-32EF-5985E8D1FCA8}"/>
          </ac:spMkLst>
        </pc:spChg>
        <pc:picChg chg="add mod ord">
          <ac:chgData name="S Rishiraj" userId="S::s.rishiraj_2001ee58@iitp.ac.in::599e3ca2-748f-4eb6-a16f-0bb0a6fd17fb" providerId="AD" clId="Web-{1520D521-1604-2701-F0B0-3BF457F5F223}" dt="2022-04-20T15:24:29.272" v="11"/>
          <ac:picMkLst>
            <pc:docMk/>
            <pc:sldMk cId="2529690680" sldId="266"/>
            <ac:picMk id="4" creationId="{357E6F2A-427D-54B7-38CC-E0B1F18C9845}"/>
          </ac:picMkLst>
        </pc:picChg>
      </pc:sldChg>
    </pc:docChg>
  </pc:docChgLst>
  <pc:docChgLst>
    <pc:chgData name="Boddu Sadvik" userId="S::boddu_2001ee12@iitp.ac.in::b42d34dd-701a-4be6-af00-4afa4f660015" providerId="AD" clId="Web-{1432B97F-0639-97B2-A00B-ADE725588C9E}"/>
    <pc:docChg chg="modSld">
      <pc:chgData name="Boddu Sadvik" userId="S::boddu_2001ee12@iitp.ac.in::b42d34dd-701a-4be6-af00-4afa4f660015" providerId="AD" clId="Web-{1432B97F-0639-97B2-A00B-ADE725588C9E}" dt="2022-04-20T16:54:04.625" v="0"/>
      <pc:docMkLst>
        <pc:docMk/>
      </pc:docMkLst>
      <pc:sldChg chg="delSp">
        <pc:chgData name="Boddu Sadvik" userId="S::boddu_2001ee12@iitp.ac.in::b42d34dd-701a-4be6-af00-4afa4f660015" providerId="AD" clId="Web-{1432B97F-0639-97B2-A00B-ADE725588C9E}" dt="2022-04-20T16:54:04.625" v="0"/>
        <pc:sldMkLst>
          <pc:docMk/>
          <pc:sldMk cId="611374031" sldId="274"/>
        </pc:sldMkLst>
        <pc:spChg chg="del">
          <ac:chgData name="Boddu Sadvik" userId="S::boddu_2001ee12@iitp.ac.in::b42d34dd-701a-4be6-af00-4afa4f660015" providerId="AD" clId="Web-{1432B97F-0639-97B2-A00B-ADE725588C9E}" dt="2022-04-20T16:54:04.625" v="0"/>
          <ac:spMkLst>
            <pc:docMk/>
            <pc:sldMk cId="611374031" sldId="274"/>
            <ac:spMk id="4" creationId="{958CD80A-3F14-4D20-706C-6F56C0A21AF5}"/>
          </ac:spMkLst>
        </pc:spChg>
      </pc:sldChg>
    </pc:docChg>
  </pc:docChgLst>
  <pc:docChgLst>
    <pc:chgData name="Adil Jamal" userId="11015511-0536-4561-8025-4aba19152a29" providerId="ADAL" clId="{6D897320-DDFF-5844-A747-7D042AEEB60B}"/>
    <pc:docChg chg="modSld">
      <pc:chgData name="Adil Jamal" userId="11015511-0536-4561-8025-4aba19152a29" providerId="ADAL" clId="{6D897320-DDFF-5844-A747-7D042AEEB60B}" dt="2022-04-20T04:28:10.812" v="31" actId="20577"/>
      <pc:docMkLst>
        <pc:docMk/>
      </pc:docMkLst>
      <pc:sldChg chg="modSp">
        <pc:chgData name="Adil Jamal" userId="11015511-0536-4561-8025-4aba19152a29" providerId="ADAL" clId="{6D897320-DDFF-5844-A747-7D042AEEB60B}" dt="2022-04-20T04:28:10.812" v="31" actId="20577"/>
        <pc:sldMkLst>
          <pc:docMk/>
          <pc:sldMk cId="1611274860" sldId="256"/>
        </pc:sldMkLst>
        <pc:spChg chg="mod">
          <ac:chgData name="Adil Jamal" userId="11015511-0536-4561-8025-4aba19152a29" providerId="ADAL" clId="{6D897320-DDFF-5844-A747-7D042AEEB60B}" dt="2022-04-20T04:28:10.812" v="31" actId="20577"/>
          <ac:spMkLst>
            <pc:docMk/>
            <pc:sldMk cId="1611274860" sldId="256"/>
            <ac:spMk id="2" creationId="{732008F4-A01E-48CD-C168-339E0976B1D9}"/>
          </ac:spMkLst>
        </pc:spChg>
      </pc:sldChg>
    </pc:docChg>
  </pc:docChgLst>
  <pc:docChgLst>
    <pc:chgData name="S Rishiraj" userId="S::s.rishiraj_2001ee58@iitp.ac.in::599e3ca2-748f-4eb6-a16f-0bb0a6fd17fb" providerId="AD" clId="Web-{886C473F-F162-5448-E1FF-B5E38F401D64}"/>
    <pc:docChg chg="addSld delSld modSld">
      <pc:chgData name="S Rishiraj" userId="S::s.rishiraj_2001ee58@iitp.ac.in::599e3ca2-748f-4eb6-a16f-0bb0a6fd17fb" providerId="AD" clId="Web-{886C473F-F162-5448-E1FF-B5E38F401D64}" dt="2022-04-20T14:14:20.403" v="5"/>
      <pc:docMkLst>
        <pc:docMk/>
      </pc:docMkLst>
      <pc:sldChg chg="addSp delSp modSp new">
        <pc:chgData name="S Rishiraj" userId="S::s.rishiraj_2001ee58@iitp.ac.in::599e3ca2-748f-4eb6-a16f-0bb0a6fd17fb" providerId="AD" clId="Web-{886C473F-F162-5448-E1FF-B5E38F401D64}" dt="2022-04-20T14:14:20.403" v="5"/>
        <pc:sldMkLst>
          <pc:docMk/>
          <pc:sldMk cId="1492175597" sldId="264"/>
        </pc:sldMkLst>
        <pc:spChg chg="mod">
          <ac:chgData name="S Rishiraj" userId="S::s.rishiraj_2001ee58@iitp.ac.in::599e3ca2-748f-4eb6-a16f-0bb0a6fd17fb" providerId="AD" clId="Web-{886C473F-F162-5448-E1FF-B5E38F401D64}" dt="2022-04-20T14:13:55.746" v="3" actId="20577"/>
          <ac:spMkLst>
            <pc:docMk/>
            <pc:sldMk cId="1492175597" sldId="264"/>
            <ac:spMk id="2" creationId="{D689BB00-AE59-D82B-8703-6C092E98C7A6}"/>
          </ac:spMkLst>
        </pc:spChg>
        <pc:spChg chg="del">
          <ac:chgData name="S Rishiraj" userId="S::s.rishiraj_2001ee58@iitp.ac.in::599e3ca2-748f-4eb6-a16f-0bb0a6fd17fb" providerId="AD" clId="Web-{886C473F-F162-5448-E1FF-B5E38F401D64}" dt="2022-04-20T14:14:17.918" v="4"/>
          <ac:spMkLst>
            <pc:docMk/>
            <pc:sldMk cId="1492175597" sldId="264"/>
            <ac:spMk id="3" creationId="{79ED1CBB-4384-0647-EBE3-36B7A676CE69}"/>
          </ac:spMkLst>
        </pc:spChg>
        <pc:spChg chg="add mod">
          <ac:chgData name="S Rishiraj" userId="S::s.rishiraj_2001ee58@iitp.ac.in::599e3ca2-748f-4eb6-a16f-0bb0a6fd17fb" providerId="AD" clId="Web-{886C473F-F162-5448-E1FF-B5E38F401D64}" dt="2022-04-20T14:14:20.403" v="5"/>
          <ac:spMkLst>
            <pc:docMk/>
            <pc:sldMk cId="1492175597" sldId="264"/>
            <ac:spMk id="6" creationId="{C54EC4FB-55E5-253D-5F2C-40D3674FE130}"/>
          </ac:spMkLst>
        </pc:spChg>
        <pc:picChg chg="add del mod ord">
          <ac:chgData name="S Rishiraj" userId="S::s.rishiraj_2001ee58@iitp.ac.in::599e3ca2-748f-4eb6-a16f-0bb0a6fd17fb" providerId="AD" clId="Web-{886C473F-F162-5448-E1FF-B5E38F401D64}" dt="2022-04-20T14:14:20.403" v="5"/>
          <ac:picMkLst>
            <pc:docMk/>
            <pc:sldMk cId="1492175597" sldId="264"/>
            <ac:picMk id="4" creationId="{0C135452-B0C8-3A25-C8DE-33ED511DFB19}"/>
          </ac:picMkLst>
        </pc:picChg>
      </pc:sldChg>
      <pc:sldChg chg="new del">
        <pc:chgData name="S Rishiraj" userId="S::s.rishiraj_2001ee58@iitp.ac.in::599e3ca2-748f-4eb6-a16f-0bb0a6fd17fb" providerId="AD" clId="Web-{886C473F-F162-5448-E1FF-B5E38F401D64}" dt="2022-04-20T14:13:42.730" v="1"/>
        <pc:sldMkLst>
          <pc:docMk/>
          <pc:sldMk cId="3987276549" sldId="264"/>
        </pc:sldMkLst>
      </pc:sldChg>
    </pc:docChg>
  </pc:docChgLst>
  <pc:docChgLst>
    <pc:chgData name="Boddu Sadvik" userId="S::boddu_2001ee12@iitp.ac.in::b42d34dd-701a-4be6-af00-4afa4f660015" providerId="AD" clId="Web-{38EF2CB6-E552-241E-7651-496202ACA87C}"/>
    <pc:docChg chg="addSld modSld">
      <pc:chgData name="Boddu Sadvik" userId="S::boddu_2001ee12@iitp.ac.in::b42d34dd-701a-4be6-af00-4afa4f660015" providerId="AD" clId="Web-{38EF2CB6-E552-241E-7651-496202ACA87C}" dt="2022-04-20T17:14:35.216" v="75" actId="1076"/>
      <pc:docMkLst>
        <pc:docMk/>
      </pc:docMkLst>
      <pc:sldChg chg="addSp delSp modSp mod setBg">
        <pc:chgData name="Boddu Sadvik" userId="S::boddu_2001ee12@iitp.ac.in::b42d34dd-701a-4be6-af00-4afa4f660015" providerId="AD" clId="Web-{38EF2CB6-E552-241E-7651-496202ACA87C}" dt="2022-04-20T17:14:08.044" v="73"/>
        <pc:sldMkLst>
          <pc:docMk/>
          <pc:sldMk cId="611374031" sldId="274"/>
        </pc:sldMkLst>
        <pc:spChg chg="mod">
          <ac:chgData name="Boddu Sadvik" userId="S::boddu_2001ee12@iitp.ac.in::b42d34dd-701a-4be6-af00-4afa4f660015" providerId="AD" clId="Web-{38EF2CB6-E552-241E-7651-496202ACA87C}" dt="2022-04-20T17:14:08.044" v="73"/>
          <ac:spMkLst>
            <pc:docMk/>
            <pc:sldMk cId="611374031" sldId="274"/>
            <ac:spMk id="2" creationId="{EEA2E448-A6A0-33B7-35AA-09B85BC35A2C}"/>
          </ac:spMkLst>
        </pc:spChg>
        <pc:spChg chg="add">
          <ac:chgData name="Boddu Sadvik" userId="S::boddu_2001ee12@iitp.ac.in::b42d34dd-701a-4be6-af00-4afa4f660015" providerId="AD" clId="Web-{38EF2CB6-E552-241E-7651-496202ACA87C}" dt="2022-04-20T17:14:08.044" v="73"/>
          <ac:spMkLst>
            <pc:docMk/>
            <pc:sldMk cId="611374031" sldId="274"/>
            <ac:spMk id="8" creationId="{1825AC39-5F85-4CAA-8A81-A1287086B2B6}"/>
          </ac:spMkLst>
        </pc:spChg>
        <pc:spChg chg="add">
          <ac:chgData name="Boddu Sadvik" userId="S::boddu_2001ee12@iitp.ac.in::b42d34dd-701a-4be6-af00-4afa4f660015" providerId="AD" clId="Web-{38EF2CB6-E552-241E-7651-496202ACA87C}" dt="2022-04-20T17:14:08.044" v="73"/>
          <ac:spMkLst>
            <pc:docMk/>
            <pc:sldMk cId="611374031" sldId="274"/>
            <ac:spMk id="10" creationId="{95DA4D23-37FC-4B90-8188-F0377C5FF44B}"/>
          </ac:spMkLst>
        </pc:spChg>
        <pc:spChg chg="add">
          <ac:chgData name="Boddu Sadvik" userId="S::boddu_2001ee12@iitp.ac.in::b42d34dd-701a-4be6-af00-4afa4f660015" providerId="AD" clId="Web-{38EF2CB6-E552-241E-7651-496202ACA87C}" dt="2022-04-20T17:14:08.044" v="73"/>
          <ac:spMkLst>
            <pc:docMk/>
            <pc:sldMk cId="611374031" sldId="274"/>
            <ac:spMk id="12" creationId="{A7A4B465-FBCC-4CD4-89A1-82992A7B47FF}"/>
          </ac:spMkLst>
        </pc:spChg>
        <pc:spChg chg="add">
          <ac:chgData name="Boddu Sadvik" userId="S::boddu_2001ee12@iitp.ac.in::b42d34dd-701a-4be6-af00-4afa4f660015" providerId="AD" clId="Web-{38EF2CB6-E552-241E-7651-496202ACA87C}" dt="2022-04-20T17:14:08.044" v="73"/>
          <ac:spMkLst>
            <pc:docMk/>
            <pc:sldMk cId="611374031" sldId="274"/>
            <ac:spMk id="14" creationId="{909E572F-9CDC-4214-9D42-FF0017649590}"/>
          </ac:spMkLst>
        </pc:spChg>
        <pc:picChg chg="add mod">
          <ac:chgData name="Boddu Sadvik" userId="S::boddu_2001ee12@iitp.ac.in::b42d34dd-701a-4be6-af00-4afa4f660015" providerId="AD" clId="Web-{38EF2CB6-E552-241E-7651-496202ACA87C}" dt="2022-04-20T17:14:08.044" v="73"/>
          <ac:picMkLst>
            <pc:docMk/>
            <pc:sldMk cId="611374031" sldId="274"/>
            <ac:picMk id="3" creationId="{CD8403C7-54CF-D3A6-5201-1A6FF9195CE9}"/>
          </ac:picMkLst>
        </pc:picChg>
        <pc:picChg chg="add del mod">
          <ac:chgData name="Boddu Sadvik" userId="S::boddu_2001ee12@iitp.ac.in::b42d34dd-701a-4be6-af00-4afa4f660015" providerId="AD" clId="Web-{38EF2CB6-E552-241E-7651-496202ACA87C}" dt="2022-04-20T17:13:59.840" v="72"/>
          <ac:picMkLst>
            <pc:docMk/>
            <pc:sldMk cId="611374031" sldId="274"/>
            <ac:picMk id="4" creationId="{067B3C4A-5C9E-21A3-D964-5CB16307D7D7}"/>
          </ac:picMkLst>
        </pc:picChg>
      </pc:sldChg>
      <pc:sldChg chg="addSp delSp modSp new mod setBg">
        <pc:chgData name="Boddu Sadvik" userId="S::boddu_2001ee12@iitp.ac.in::b42d34dd-701a-4be6-af00-4afa4f660015" providerId="AD" clId="Web-{38EF2CB6-E552-241E-7651-496202ACA87C}" dt="2022-04-20T17:14:22.341" v="74"/>
        <pc:sldMkLst>
          <pc:docMk/>
          <pc:sldMk cId="31479813" sldId="275"/>
        </pc:sldMkLst>
        <pc:spChg chg="mod">
          <ac:chgData name="Boddu Sadvik" userId="S::boddu_2001ee12@iitp.ac.in::b42d34dd-701a-4be6-af00-4afa4f660015" providerId="AD" clId="Web-{38EF2CB6-E552-241E-7651-496202ACA87C}" dt="2022-04-20T17:14:22.341" v="74"/>
          <ac:spMkLst>
            <pc:docMk/>
            <pc:sldMk cId="31479813" sldId="275"/>
            <ac:spMk id="2" creationId="{1B973006-963E-BD4D-108D-A8A96ED6207A}"/>
          </ac:spMkLst>
        </pc:spChg>
        <pc:spChg chg="del">
          <ac:chgData name="Boddu Sadvik" userId="S::boddu_2001ee12@iitp.ac.in::b42d34dd-701a-4be6-af00-4afa4f660015" providerId="AD" clId="Web-{38EF2CB6-E552-241E-7651-496202ACA87C}" dt="2022-04-20T17:10:04.568" v="5"/>
          <ac:spMkLst>
            <pc:docMk/>
            <pc:sldMk cId="31479813" sldId="275"/>
            <ac:spMk id="3" creationId="{82E447D8-3923-F1B8-A273-5B202FB2C65F}"/>
          </ac:spMkLst>
        </pc:spChg>
        <pc:spChg chg="add">
          <ac:chgData name="Boddu Sadvik" userId="S::boddu_2001ee12@iitp.ac.in::b42d34dd-701a-4be6-af00-4afa4f660015" providerId="AD" clId="Web-{38EF2CB6-E552-241E-7651-496202ACA87C}" dt="2022-04-20T17:14:22.341" v="74"/>
          <ac:spMkLst>
            <pc:docMk/>
            <pc:sldMk cId="31479813" sldId="275"/>
            <ac:spMk id="9" creationId="{1825AC39-5F85-4CAA-8A81-A1287086B2B6}"/>
          </ac:spMkLst>
        </pc:spChg>
        <pc:spChg chg="add">
          <ac:chgData name="Boddu Sadvik" userId="S::boddu_2001ee12@iitp.ac.in::b42d34dd-701a-4be6-af00-4afa4f660015" providerId="AD" clId="Web-{38EF2CB6-E552-241E-7651-496202ACA87C}" dt="2022-04-20T17:14:22.341" v="74"/>
          <ac:spMkLst>
            <pc:docMk/>
            <pc:sldMk cId="31479813" sldId="275"/>
            <ac:spMk id="11" creationId="{95DA4D23-37FC-4B90-8188-F0377C5FF44B}"/>
          </ac:spMkLst>
        </pc:spChg>
        <pc:spChg chg="add">
          <ac:chgData name="Boddu Sadvik" userId="S::boddu_2001ee12@iitp.ac.in::b42d34dd-701a-4be6-af00-4afa4f660015" providerId="AD" clId="Web-{38EF2CB6-E552-241E-7651-496202ACA87C}" dt="2022-04-20T17:14:22.341" v="74"/>
          <ac:spMkLst>
            <pc:docMk/>
            <pc:sldMk cId="31479813" sldId="275"/>
            <ac:spMk id="13" creationId="{A7A4B465-FBCC-4CD4-89A1-82992A7B47FF}"/>
          </ac:spMkLst>
        </pc:spChg>
        <pc:spChg chg="add">
          <ac:chgData name="Boddu Sadvik" userId="S::boddu_2001ee12@iitp.ac.in::b42d34dd-701a-4be6-af00-4afa4f660015" providerId="AD" clId="Web-{38EF2CB6-E552-241E-7651-496202ACA87C}" dt="2022-04-20T17:14:22.341" v="74"/>
          <ac:spMkLst>
            <pc:docMk/>
            <pc:sldMk cId="31479813" sldId="275"/>
            <ac:spMk id="15" creationId="{909E572F-9CDC-4214-9D42-FF0017649590}"/>
          </ac:spMkLst>
        </pc:spChg>
        <pc:picChg chg="add mod">
          <ac:chgData name="Boddu Sadvik" userId="S::boddu_2001ee12@iitp.ac.in::b42d34dd-701a-4be6-af00-4afa4f660015" providerId="AD" clId="Web-{38EF2CB6-E552-241E-7651-496202ACA87C}" dt="2022-04-20T17:14:22.341" v="74"/>
          <ac:picMkLst>
            <pc:docMk/>
            <pc:sldMk cId="31479813" sldId="275"/>
            <ac:picMk id="4" creationId="{48EDB7F8-AE0E-1543-02A8-4E3239A24D27}"/>
          </ac:picMkLst>
        </pc:picChg>
      </pc:sldChg>
      <pc:sldChg chg="addSp delSp modSp new">
        <pc:chgData name="Boddu Sadvik" userId="S::boddu_2001ee12@iitp.ac.in::b42d34dd-701a-4be6-af00-4afa4f660015" providerId="AD" clId="Web-{38EF2CB6-E552-241E-7651-496202ACA87C}" dt="2022-04-20T17:12:49.620" v="66" actId="20577"/>
        <pc:sldMkLst>
          <pc:docMk/>
          <pc:sldMk cId="3479782570" sldId="276"/>
        </pc:sldMkLst>
        <pc:spChg chg="mod">
          <ac:chgData name="Boddu Sadvik" userId="S::boddu_2001ee12@iitp.ac.in::b42d34dd-701a-4be6-af00-4afa4f660015" providerId="AD" clId="Web-{38EF2CB6-E552-241E-7651-496202ACA87C}" dt="2022-04-20T17:12:49.620" v="66" actId="20577"/>
          <ac:spMkLst>
            <pc:docMk/>
            <pc:sldMk cId="3479782570" sldId="276"/>
            <ac:spMk id="2" creationId="{5609CCB8-5C47-ECCB-2E43-D77407E067F3}"/>
          </ac:spMkLst>
        </pc:spChg>
        <pc:spChg chg="del">
          <ac:chgData name="Boddu Sadvik" userId="S::boddu_2001ee12@iitp.ac.in::b42d34dd-701a-4be6-af00-4afa4f660015" providerId="AD" clId="Web-{38EF2CB6-E552-241E-7651-496202ACA87C}" dt="2022-04-20T17:10:44.710" v="10"/>
          <ac:spMkLst>
            <pc:docMk/>
            <pc:sldMk cId="3479782570" sldId="276"/>
            <ac:spMk id="3" creationId="{BA0B8545-7DB8-2AE1-5992-BEF62431A5AB}"/>
          </ac:spMkLst>
        </pc:spChg>
        <pc:picChg chg="add mod ord">
          <ac:chgData name="Boddu Sadvik" userId="S::boddu_2001ee12@iitp.ac.in::b42d34dd-701a-4be6-af00-4afa4f660015" providerId="AD" clId="Web-{38EF2CB6-E552-241E-7651-496202ACA87C}" dt="2022-04-20T17:10:44.710" v="10"/>
          <ac:picMkLst>
            <pc:docMk/>
            <pc:sldMk cId="3479782570" sldId="276"/>
            <ac:picMk id="4" creationId="{C640F505-AF82-E143-C3D0-02F84313B7C2}"/>
          </ac:picMkLst>
        </pc:picChg>
      </pc:sldChg>
      <pc:sldChg chg="addSp delSp modSp new">
        <pc:chgData name="Boddu Sadvik" userId="S::boddu_2001ee12@iitp.ac.in::b42d34dd-701a-4be6-af00-4afa4f660015" providerId="AD" clId="Web-{38EF2CB6-E552-241E-7651-496202ACA87C}" dt="2022-04-20T17:14:35.216" v="75" actId="1076"/>
        <pc:sldMkLst>
          <pc:docMk/>
          <pc:sldMk cId="881028198" sldId="277"/>
        </pc:sldMkLst>
        <pc:spChg chg="del">
          <ac:chgData name="Boddu Sadvik" userId="S::boddu_2001ee12@iitp.ac.in::b42d34dd-701a-4be6-af00-4afa4f660015" providerId="AD" clId="Web-{38EF2CB6-E552-241E-7651-496202ACA87C}" dt="2022-04-20T17:10:58.492" v="12"/>
          <ac:spMkLst>
            <pc:docMk/>
            <pc:sldMk cId="881028198" sldId="277"/>
            <ac:spMk id="3" creationId="{AFD1C231-D26F-F2F0-47A7-7B3474083400}"/>
          </ac:spMkLst>
        </pc:spChg>
        <pc:picChg chg="add mod ord">
          <ac:chgData name="Boddu Sadvik" userId="S::boddu_2001ee12@iitp.ac.in::b42d34dd-701a-4be6-af00-4afa4f660015" providerId="AD" clId="Web-{38EF2CB6-E552-241E-7651-496202ACA87C}" dt="2022-04-20T17:14:35.216" v="75" actId="1076"/>
          <ac:picMkLst>
            <pc:docMk/>
            <pc:sldMk cId="881028198" sldId="277"/>
            <ac:picMk id="4" creationId="{2A2608B8-6D04-EFC5-4380-5E64876D3FF0}"/>
          </ac:picMkLst>
        </pc:picChg>
      </pc:sldChg>
      <pc:sldChg chg="addSp delSp modSp new">
        <pc:chgData name="Boddu Sadvik" userId="S::boddu_2001ee12@iitp.ac.in::b42d34dd-701a-4be6-af00-4afa4f660015" providerId="AD" clId="Web-{38EF2CB6-E552-241E-7651-496202ACA87C}" dt="2022-04-20T17:11:10.742" v="15"/>
        <pc:sldMkLst>
          <pc:docMk/>
          <pc:sldMk cId="2230389171" sldId="278"/>
        </pc:sldMkLst>
        <pc:spChg chg="del">
          <ac:chgData name="Boddu Sadvik" userId="S::boddu_2001ee12@iitp.ac.in::b42d34dd-701a-4be6-af00-4afa4f660015" providerId="AD" clId="Web-{38EF2CB6-E552-241E-7651-496202ACA87C}" dt="2022-04-20T17:11:10.742" v="15"/>
          <ac:spMkLst>
            <pc:docMk/>
            <pc:sldMk cId="2230389171" sldId="278"/>
            <ac:spMk id="3" creationId="{8ADCB578-D72F-8DC8-FFA5-7DAA52A3A2B9}"/>
          </ac:spMkLst>
        </pc:spChg>
        <pc:picChg chg="add mod ord">
          <ac:chgData name="Boddu Sadvik" userId="S::boddu_2001ee12@iitp.ac.in::b42d34dd-701a-4be6-af00-4afa4f660015" providerId="AD" clId="Web-{38EF2CB6-E552-241E-7651-496202ACA87C}" dt="2022-04-20T17:11:10.742" v="15"/>
          <ac:picMkLst>
            <pc:docMk/>
            <pc:sldMk cId="2230389171" sldId="278"/>
            <ac:picMk id="4" creationId="{DBE37D4B-45C2-FB00-854E-5E9BEB292DBF}"/>
          </ac:picMkLst>
        </pc:picChg>
      </pc:sldChg>
    </pc:docChg>
  </pc:docChgLst>
  <pc:docChgLst>
    <pc:chgData name="Adil Jamal" userId="S::adil_2001me06@iitp.ac.in::11015511-0536-4561-8025-4aba19152a29" providerId="AD" clId="Web-{0BFF984C-F40E-1B2C-34AE-341DE7CBDA95}"/>
    <pc:docChg chg="addSld delSld modSld">
      <pc:chgData name="Adil Jamal" userId="S::adil_2001me06@iitp.ac.in::11015511-0536-4561-8025-4aba19152a29" providerId="AD" clId="Web-{0BFF984C-F40E-1B2C-34AE-341DE7CBDA95}" dt="2022-04-20T17:39:05.500" v="440" actId="20577"/>
      <pc:docMkLst>
        <pc:docMk/>
      </pc:docMkLst>
      <pc:sldChg chg="del">
        <pc:chgData name="Adil Jamal" userId="S::adil_2001me06@iitp.ac.in::11015511-0536-4561-8025-4aba19152a29" providerId="AD" clId="Web-{0BFF984C-F40E-1B2C-34AE-341DE7CBDA95}" dt="2022-04-20T17:38:28.999" v="426"/>
        <pc:sldMkLst>
          <pc:docMk/>
          <pc:sldMk cId="648340083" sldId="271"/>
        </pc:sldMkLst>
      </pc:sldChg>
      <pc:sldChg chg="addSp delSp modSp mod modClrScheme chgLayout">
        <pc:chgData name="Adil Jamal" userId="S::adil_2001me06@iitp.ac.in::11015511-0536-4561-8025-4aba19152a29" providerId="AD" clId="Web-{0BFF984C-F40E-1B2C-34AE-341DE7CBDA95}" dt="2022-04-20T17:31:30.217" v="199" actId="1076"/>
        <pc:sldMkLst>
          <pc:docMk/>
          <pc:sldMk cId="668024286" sldId="273"/>
        </pc:sldMkLst>
        <pc:spChg chg="add del mod ord">
          <ac:chgData name="Adil Jamal" userId="S::adil_2001me06@iitp.ac.in::11015511-0536-4561-8025-4aba19152a29" providerId="AD" clId="Web-{0BFF984C-F40E-1B2C-34AE-341DE7CBDA95}" dt="2022-04-20T17:27:31.569" v="143"/>
          <ac:spMkLst>
            <pc:docMk/>
            <pc:sldMk cId="668024286" sldId="273"/>
            <ac:spMk id="4" creationId="{D10421C4-F163-F59E-D4BD-FBDD6A3C6EA3}"/>
          </ac:spMkLst>
        </pc:spChg>
        <pc:spChg chg="add mod ord">
          <ac:chgData name="Adil Jamal" userId="S::adil_2001me06@iitp.ac.in::11015511-0536-4561-8025-4aba19152a29" providerId="AD" clId="Web-{0BFF984C-F40E-1B2C-34AE-341DE7CBDA95}" dt="2022-04-20T17:27:35.303" v="144" actId="1076"/>
          <ac:spMkLst>
            <pc:docMk/>
            <pc:sldMk cId="668024286" sldId="273"/>
            <ac:spMk id="5" creationId="{66047698-DED0-9961-ACDD-57217C5979ED}"/>
          </ac:spMkLst>
        </pc:spChg>
        <pc:spChg chg="add mod">
          <ac:chgData name="Adil Jamal" userId="S::adil_2001me06@iitp.ac.in::11015511-0536-4561-8025-4aba19152a29" providerId="AD" clId="Web-{0BFF984C-F40E-1B2C-34AE-341DE7CBDA95}" dt="2022-04-20T17:30:09.230" v="160" actId="1076"/>
          <ac:spMkLst>
            <pc:docMk/>
            <pc:sldMk cId="668024286" sldId="273"/>
            <ac:spMk id="7" creationId="{05324AE9-9C18-A2A4-410A-5F2E92F824A4}"/>
          </ac:spMkLst>
        </pc:spChg>
        <pc:spChg chg="add mod">
          <ac:chgData name="Adil Jamal" userId="S::adil_2001me06@iitp.ac.in::11015511-0536-4561-8025-4aba19152a29" providerId="AD" clId="Web-{0BFF984C-F40E-1B2C-34AE-341DE7CBDA95}" dt="2022-04-20T17:31:30.217" v="199" actId="1076"/>
          <ac:spMkLst>
            <pc:docMk/>
            <pc:sldMk cId="668024286" sldId="273"/>
            <ac:spMk id="9" creationId="{A5906A56-504C-36BC-34F1-C18ED4508041}"/>
          </ac:spMkLst>
        </pc:spChg>
        <pc:picChg chg="add mod">
          <ac:chgData name="Adil Jamal" userId="S::adil_2001me06@iitp.ac.in::11015511-0536-4561-8025-4aba19152a29" providerId="AD" clId="Web-{0BFF984C-F40E-1B2C-34AE-341DE7CBDA95}" dt="2022-04-20T17:29:48.229" v="147" actId="14100"/>
          <ac:picMkLst>
            <pc:docMk/>
            <pc:sldMk cId="668024286" sldId="273"/>
            <ac:picMk id="6" creationId="{91E4D6C8-5B53-E453-C3E4-91A079323268}"/>
          </ac:picMkLst>
        </pc:picChg>
        <pc:picChg chg="add mod">
          <ac:chgData name="Adil Jamal" userId="S::adil_2001me06@iitp.ac.in::11015511-0536-4561-8025-4aba19152a29" providerId="AD" clId="Web-{0BFF984C-F40E-1B2C-34AE-341DE7CBDA95}" dt="2022-04-20T17:30:56.732" v="164" actId="1076"/>
          <ac:picMkLst>
            <pc:docMk/>
            <pc:sldMk cId="668024286" sldId="273"/>
            <ac:picMk id="8" creationId="{CF68D10D-5F13-343D-99A1-3A252B259797}"/>
          </ac:picMkLst>
        </pc:picChg>
      </pc:sldChg>
      <pc:sldChg chg="addSp delSp modSp new">
        <pc:chgData name="Adil Jamal" userId="S::adil_2001me06@iitp.ac.in::11015511-0536-4561-8025-4aba19152a29" providerId="AD" clId="Web-{0BFF984C-F40E-1B2C-34AE-341DE7CBDA95}" dt="2022-04-20T17:34:01.878" v="265" actId="1076"/>
        <pc:sldMkLst>
          <pc:docMk/>
          <pc:sldMk cId="2621768486" sldId="279"/>
        </pc:sldMkLst>
        <pc:spChg chg="del">
          <ac:chgData name="Adil Jamal" userId="S::adil_2001me06@iitp.ac.in::11015511-0536-4561-8025-4aba19152a29" providerId="AD" clId="Web-{0BFF984C-F40E-1B2C-34AE-341DE7CBDA95}" dt="2022-04-20T17:31:40.577" v="201"/>
          <ac:spMkLst>
            <pc:docMk/>
            <pc:sldMk cId="2621768486" sldId="279"/>
            <ac:spMk id="2" creationId="{BD83360F-64CB-A4B5-5639-E78E8CD78D44}"/>
          </ac:spMkLst>
        </pc:spChg>
        <pc:spChg chg="del">
          <ac:chgData name="Adil Jamal" userId="S::adil_2001me06@iitp.ac.in::11015511-0536-4561-8025-4aba19152a29" providerId="AD" clId="Web-{0BFF984C-F40E-1B2C-34AE-341DE7CBDA95}" dt="2022-04-20T17:31:42.936" v="202"/>
          <ac:spMkLst>
            <pc:docMk/>
            <pc:sldMk cId="2621768486" sldId="279"/>
            <ac:spMk id="3" creationId="{2FFDA31D-05E6-1195-5991-182A5A123824}"/>
          </ac:spMkLst>
        </pc:spChg>
        <pc:spChg chg="add mod">
          <ac:chgData name="Adil Jamal" userId="S::adil_2001me06@iitp.ac.in::11015511-0536-4561-8025-4aba19152a29" providerId="AD" clId="Web-{0BFF984C-F40E-1B2C-34AE-341DE7CBDA95}" dt="2022-04-20T17:33:13.283" v="232" actId="1076"/>
          <ac:spMkLst>
            <pc:docMk/>
            <pc:sldMk cId="2621768486" sldId="279"/>
            <ac:spMk id="9" creationId="{7194D64A-65EE-95D3-397D-025E2DAE4FFC}"/>
          </ac:spMkLst>
        </pc:spChg>
        <pc:spChg chg="add mod">
          <ac:chgData name="Adil Jamal" userId="S::adil_2001me06@iitp.ac.in::11015511-0536-4561-8025-4aba19152a29" providerId="AD" clId="Web-{0BFF984C-F40E-1B2C-34AE-341DE7CBDA95}" dt="2022-04-20T17:33:22.096" v="237" actId="1076"/>
          <ac:spMkLst>
            <pc:docMk/>
            <pc:sldMk cId="2621768486" sldId="279"/>
            <ac:spMk id="11" creationId="{674857B9-3787-0419-572A-03E4FC97167F}"/>
          </ac:spMkLst>
        </pc:spChg>
        <pc:spChg chg="add mod">
          <ac:chgData name="Adil Jamal" userId="S::adil_2001me06@iitp.ac.in::11015511-0536-4561-8025-4aba19152a29" providerId="AD" clId="Web-{0BFF984C-F40E-1B2C-34AE-341DE7CBDA95}" dt="2022-04-20T17:33:45.409" v="257" actId="1076"/>
          <ac:spMkLst>
            <pc:docMk/>
            <pc:sldMk cId="2621768486" sldId="279"/>
            <ac:spMk id="13" creationId="{35B690E0-4A01-0E6C-FA07-ACB3BE3FD814}"/>
          </ac:spMkLst>
        </pc:spChg>
        <pc:spChg chg="add mod">
          <ac:chgData name="Adil Jamal" userId="S::adil_2001me06@iitp.ac.in::11015511-0536-4561-8025-4aba19152a29" providerId="AD" clId="Web-{0BFF984C-F40E-1B2C-34AE-341DE7CBDA95}" dt="2022-04-20T17:34:01.878" v="265" actId="1076"/>
          <ac:spMkLst>
            <pc:docMk/>
            <pc:sldMk cId="2621768486" sldId="279"/>
            <ac:spMk id="15" creationId="{091638AB-5F31-F268-1550-D06874FCF51F}"/>
          </ac:spMkLst>
        </pc:spChg>
        <pc:picChg chg="add mod">
          <ac:chgData name="Adil Jamal" userId="S::adil_2001me06@iitp.ac.in::11015511-0536-4561-8025-4aba19152a29" providerId="AD" clId="Web-{0BFF984C-F40E-1B2C-34AE-341DE7CBDA95}" dt="2022-04-20T17:32:16.062" v="213" actId="14100"/>
          <ac:picMkLst>
            <pc:docMk/>
            <pc:sldMk cId="2621768486" sldId="279"/>
            <ac:picMk id="4" creationId="{0DD21101-DF39-76C3-B1D3-AE1164E455A8}"/>
          </ac:picMkLst>
        </pc:picChg>
        <pc:picChg chg="add mod">
          <ac:chgData name="Adil Jamal" userId="S::adil_2001me06@iitp.ac.in::11015511-0536-4561-8025-4aba19152a29" providerId="AD" clId="Web-{0BFF984C-F40E-1B2C-34AE-341DE7CBDA95}" dt="2022-04-20T17:32:26.203" v="215" actId="1076"/>
          <ac:picMkLst>
            <pc:docMk/>
            <pc:sldMk cId="2621768486" sldId="279"/>
            <ac:picMk id="5" creationId="{1DE11AE6-8AAF-EE36-099A-750376105600}"/>
          </ac:picMkLst>
        </pc:picChg>
        <pc:picChg chg="add mod">
          <ac:chgData name="Adil Jamal" userId="S::adil_2001me06@iitp.ac.in::11015511-0536-4561-8025-4aba19152a29" providerId="AD" clId="Web-{0BFF984C-F40E-1B2C-34AE-341DE7CBDA95}" dt="2022-04-20T17:32:51.220" v="219" actId="1076"/>
          <ac:picMkLst>
            <pc:docMk/>
            <pc:sldMk cId="2621768486" sldId="279"/>
            <ac:picMk id="6" creationId="{F086B98D-5D46-60C4-14C2-6C33383B609F}"/>
          </ac:picMkLst>
        </pc:picChg>
        <pc:picChg chg="add mod">
          <ac:chgData name="Adil Jamal" userId="S::adil_2001me06@iitp.ac.in::11015511-0536-4561-8025-4aba19152a29" providerId="AD" clId="Web-{0BFF984C-F40E-1B2C-34AE-341DE7CBDA95}" dt="2022-04-20T17:32:48.032" v="218" actId="1076"/>
          <ac:picMkLst>
            <pc:docMk/>
            <pc:sldMk cId="2621768486" sldId="279"/>
            <ac:picMk id="7" creationId="{FB2D3413-C70F-1014-9DF8-76D378180BA0}"/>
          </ac:picMkLst>
        </pc:picChg>
      </pc:sldChg>
      <pc:sldChg chg="addSp delSp modSp new">
        <pc:chgData name="Adil Jamal" userId="S::adil_2001me06@iitp.ac.in::11015511-0536-4561-8025-4aba19152a29" providerId="AD" clId="Web-{0BFF984C-F40E-1B2C-34AE-341DE7CBDA95}" dt="2022-04-20T17:35:25.475" v="279" actId="1076"/>
        <pc:sldMkLst>
          <pc:docMk/>
          <pc:sldMk cId="311189270" sldId="280"/>
        </pc:sldMkLst>
        <pc:spChg chg="del">
          <ac:chgData name="Adil Jamal" userId="S::adil_2001me06@iitp.ac.in::11015511-0536-4561-8025-4aba19152a29" providerId="AD" clId="Web-{0BFF984C-F40E-1B2C-34AE-341DE7CBDA95}" dt="2022-04-20T17:34:28.207" v="267"/>
          <ac:spMkLst>
            <pc:docMk/>
            <pc:sldMk cId="311189270" sldId="280"/>
            <ac:spMk id="2" creationId="{100BCC7F-CC44-9FBE-3B2D-0BAC941A4A8E}"/>
          </ac:spMkLst>
        </pc:spChg>
        <pc:spChg chg="del">
          <ac:chgData name="Adil Jamal" userId="S::adil_2001me06@iitp.ac.in::11015511-0536-4561-8025-4aba19152a29" providerId="AD" clId="Web-{0BFF984C-F40E-1B2C-34AE-341DE7CBDA95}" dt="2022-04-20T17:34:30.942" v="268"/>
          <ac:spMkLst>
            <pc:docMk/>
            <pc:sldMk cId="311189270" sldId="280"/>
            <ac:spMk id="3" creationId="{DE83EC53-9565-43C2-7ECB-6CE49A48B763}"/>
          </ac:spMkLst>
        </pc:spChg>
        <pc:picChg chg="add mod">
          <ac:chgData name="Adil Jamal" userId="S::adil_2001me06@iitp.ac.in::11015511-0536-4561-8025-4aba19152a29" providerId="AD" clId="Web-{0BFF984C-F40E-1B2C-34AE-341DE7CBDA95}" dt="2022-04-20T17:35:15.006" v="276" actId="1076"/>
          <ac:picMkLst>
            <pc:docMk/>
            <pc:sldMk cId="311189270" sldId="280"/>
            <ac:picMk id="4" creationId="{EAF21226-3DC7-1691-0A0F-CBD684AA7B9F}"/>
          </ac:picMkLst>
        </pc:picChg>
        <pc:picChg chg="add mod">
          <ac:chgData name="Adil Jamal" userId="S::adil_2001me06@iitp.ac.in::11015511-0536-4561-8025-4aba19152a29" providerId="AD" clId="Web-{0BFF984C-F40E-1B2C-34AE-341DE7CBDA95}" dt="2022-04-20T17:35:23.616" v="277" actId="1076"/>
          <ac:picMkLst>
            <pc:docMk/>
            <pc:sldMk cId="311189270" sldId="280"/>
            <ac:picMk id="5" creationId="{A98C7EF7-C140-E1E5-C896-1DCA183242F3}"/>
          </ac:picMkLst>
        </pc:picChg>
        <pc:picChg chg="add mod">
          <ac:chgData name="Adil Jamal" userId="S::adil_2001me06@iitp.ac.in::11015511-0536-4561-8025-4aba19152a29" providerId="AD" clId="Web-{0BFF984C-F40E-1B2C-34AE-341DE7CBDA95}" dt="2022-04-20T17:35:25.475" v="279" actId="1076"/>
          <ac:picMkLst>
            <pc:docMk/>
            <pc:sldMk cId="311189270" sldId="280"/>
            <ac:picMk id="6" creationId="{450EC83F-407A-0A41-6AF2-BEE4C4D4ED79}"/>
          </ac:picMkLst>
        </pc:picChg>
      </pc:sldChg>
      <pc:sldChg chg="addSp delSp modSp new">
        <pc:chgData name="Adil Jamal" userId="S::adil_2001me06@iitp.ac.in::11015511-0536-4561-8025-4aba19152a29" providerId="AD" clId="Web-{0BFF984C-F40E-1B2C-34AE-341DE7CBDA95}" dt="2022-04-20T17:39:05.500" v="440" actId="20577"/>
        <pc:sldMkLst>
          <pc:docMk/>
          <pc:sldMk cId="2742702977" sldId="281"/>
        </pc:sldMkLst>
        <pc:spChg chg="mod">
          <ac:chgData name="Adil Jamal" userId="S::adil_2001me06@iitp.ac.in::11015511-0536-4561-8025-4aba19152a29" providerId="AD" clId="Web-{0BFF984C-F40E-1B2C-34AE-341DE7CBDA95}" dt="2022-04-20T17:35:38.054" v="288" actId="20577"/>
          <ac:spMkLst>
            <pc:docMk/>
            <pc:sldMk cId="2742702977" sldId="281"/>
            <ac:spMk id="2" creationId="{583206F3-47B0-B81B-821F-C46E9A571553}"/>
          </ac:spMkLst>
        </pc:spChg>
        <pc:spChg chg="del">
          <ac:chgData name="Adil Jamal" userId="S::adil_2001me06@iitp.ac.in::11015511-0536-4561-8025-4aba19152a29" providerId="AD" clId="Web-{0BFF984C-F40E-1B2C-34AE-341DE7CBDA95}" dt="2022-04-20T17:36:00.445" v="289"/>
          <ac:spMkLst>
            <pc:docMk/>
            <pc:sldMk cId="2742702977" sldId="281"/>
            <ac:spMk id="3" creationId="{30FE6C7D-CD58-5145-A348-BDA8E88124D8}"/>
          </ac:spMkLst>
        </pc:spChg>
        <pc:spChg chg="add mod">
          <ac:chgData name="Adil Jamal" userId="S::adil_2001me06@iitp.ac.in::11015511-0536-4561-8025-4aba19152a29" providerId="AD" clId="Web-{0BFF984C-F40E-1B2C-34AE-341DE7CBDA95}" dt="2022-04-20T17:39:05.500" v="440" actId="20577"/>
          <ac:spMkLst>
            <pc:docMk/>
            <pc:sldMk cId="2742702977" sldId="281"/>
            <ac:spMk id="5" creationId="{76721414-598E-38A6-3DFF-B6751083E95C}"/>
          </ac:spMkLst>
        </pc:spChg>
        <pc:picChg chg="add mod ord">
          <ac:chgData name="Adil Jamal" userId="S::adil_2001me06@iitp.ac.in::11015511-0536-4561-8025-4aba19152a29" providerId="AD" clId="Web-{0BFF984C-F40E-1B2C-34AE-341DE7CBDA95}" dt="2022-04-20T17:36:04.883" v="291" actId="1076"/>
          <ac:picMkLst>
            <pc:docMk/>
            <pc:sldMk cId="2742702977" sldId="281"/>
            <ac:picMk id="4" creationId="{F8B1E739-A361-FA5E-4A7D-51CCC1BDEC03}"/>
          </ac:picMkLst>
        </pc:picChg>
      </pc:sldChg>
      <pc:sldChg chg="modSp new">
        <pc:chgData name="Adil Jamal" userId="S::adil_2001me06@iitp.ac.in::11015511-0536-4561-8025-4aba19152a29" providerId="AD" clId="Web-{0BFF984C-F40E-1B2C-34AE-341DE7CBDA95}" dt="2022-04-20T17:38:23.624" v="425" actId="20577"/>
        <pc:sldMkLst>
          <pc:docMk/>
          <pc:sldMk cId="3521433527" sldId="282"/>
        </pc:sldMkLst>
        <pc:spChg chg="mod">
          <ac:chgData name="Adil Jamal" userId="S::adil_2001me06@iitp.ac.in::11015511-0536-4561-8025-4aba19152a29" providerId="AD" clId="Web-{0BFF984C-F40E-1B2C-34AE-341DE7CBDA95}" dt="2022-04-20T17:36:22.477" v="297" actId="20577"/>
          <ac:spMkLst>
            <pc:docMk/>
            <pc:sldMk cId="3521433527" sldId="282"/>
            <ac:spMk id="2" creationId="{0C30CA09-64F4-EA2D-AD15-BF853971D5C6}"/>
          </ac:spMkLst>
        </pc:spChg>
        <pc:spChg chg="mod">
          <ac:chgData name="Adil Jamal" userId="S::adil_2001me06@iitp.ac.in::11015511-0536-4561-8025-4aba19152a29" providerId="AD" clId="Web-{0BFF984C-F40E-1B2C-34AE-341DE7CBDA95}" dt="2022-04-20T17:38:23.624" v="425" actId="20577"/>
          <ac:spMkLst>
            <pc:docMk/>
            <pc:sldMk cId="3521433527" sldId="282"/>
            <ac:spMk id="3" creationId="{12DAA73E-E61A-3FF2-74D6-B0A33E8EFCAB}"/>
          </ac:spMkLst>
        </pc:spChg>
      </pc:sldChg>
    </pc:docChg>
  </pc:docChgLst>
  <pc:docChgLst>
    <pc:chgData name="Adil Jamal" userId="S::adil_2001me06@iitp.ac.in::11015511-0536-4561-8025-4aba19152a29" providerId="AD" clId="Web-{24CCD4BC-D5E7-6D6C-D19B-302F93B12BBD}"/>
    <pc:docChg chg="addSld modSld">
      <pc:chgData name="Adil Jamal" userId="S::adil_2001me06@iitp.ac.in::11015511-0536-4561-8025-4aba19152a29" providerId="AD" clId="Web-{24CCD4BC-D5E7-6D6C-D19B-302F93B12BBD}" dt="2022-04-20T11:12:08.857" v="390" actId="20577"/>
      <pc:docMkLst>
        <pc:docMk/>
      </pc:docMkLst>
      <pc:sldChg chg="addSp modSp mod setBg">
        <pc:chgData name="Adil Jamal" userId="S::adil_2001me06@iitp.ac.in::11015511-0536-4561-8025-4aba19152a29" providerId="AD" clId="Web-{24CCD4BC-D5E7-6D6C-D19B-302F93B12BBD}" dt="2022-04-20T10:58:21.228" v="233"/>
        <pc:sldMkLst>
          <pc:docMk/>
          <pc:sldMk cId="1611274860" sldId="256"/>
        </pc:sldMkLst>
        <pc:spChg chg="mod">
          <ac:chgData name="Adil Jamal" userId="S::adil_2001me06@iitp.ac.in::11015511-0536-4561-8025-4aba19152a29" providerId="AD" clId="Web-{24CCD4BC-D5E7-6D6C-D19B-302F93B12BBD}" dt="2022-04-20T10:58:21.228" v="233"/>
          <ac:spMkLst>
            <pc:docMk/>
            <pc:sldMk cId="1611274860" sldId="256"/>
            <ac:spMk id="2" creationId="{732008F4-A01E-48CD-C168-339E0976B1D9}"/>
          </ac:spMkLst>
        </pc:spChg>
        <pc:spChg chg="mod">
          <ac:chgData name="Adil Jamal" userId="S::adil_2001me06@iitp.ac.in::11015511-0536-4561-8025-4aba19152a29" providerId="AD" clId="Web-{24CCD4BC-D5E7-6D6C-D19B-302F93B12BBD}" dt="2022-04-20T10:58:21.228" v="233"/>
          <ac:spMkLst>
            <pc:docMk/>
            <pc:sldMk cId="1611274860" sldId="256"/>
            <ac:spMk id="3" creationId="{B83CA231-4C8E-245E-C72F-8EEAAAC85DC6}"/>
          </ac:spMkLst>
        </pc:spChg>
        <pc:spChg chg="add">
          <ac:chgData name="Adil Jamal" userId="S::adil_2001me06@iitp.ac.in::11015511-0536-4561-8025-4aba19152a29" providerId="AD" clId="Web-{24CCD4BC-D5E7-6D6C-D19B-302F93B12BBD}" dt="2022-04-20T10:58:21.228" v="233"/>
          <ac:spMkLst>
            <pc:docMk/>
            <pc:sldMk cId="1611274860" sldId="256"/>
            <ac:spMk id="9" creationId="{C1DD1A8A-57D5-4A81-AD04-532B043C5611}"/>
          </ac:spMkLst>
        </pc:spChg>
        <pc:spChg chg="add">
          <ac:chgData name="Adil Jamal" userId="S::adil_2001me06@iitp.ac.in::11015511-0536-4561-8025-4aba19152a29" providerId="AD" clId="Web-{24CCD4BC-D5E7-6D6C-D19B-302F93B12BBD}" dt="2022-04-20T10:58:21.228" v="233"/>
          <ac:spMkLst>
            <pc:docMk/>
            <pc:sldMk cId="1611274860" sldId="256"/>
            <ac:spMk id="11" creationId="{007891EC-4501-44ED-A8C8-B11B6DB767AB}"/>
          </ac:spMkLst>
        </pc:spChg>
        <pc:picChg chg="add">
          <ac:chgData name="Adil Jamal" userId="S::adil_2001me06@iitp.ac.in::11015511-0536-4561-8025-4aba19152a29" providerId="AD" clId="Web-{24CCD4BC-D5E7-6D6C-D19B-302F93B12BBD}" dt="2022-04-20T10:58:21.228" v="233"/>
          <ac:picMkLst>
            <pc:docMk/>
            <pc:sldMk cId="1611274860" sldId="256"/>
            <ac:picMk id="5" creationId="{FC44D1DA-7B7E-7BA2-3501-0AFC6438AD4F}"/>
          </ac:picMkLst>
        </pc:picChg>
      </pc:sldChg>
      <pc:sldChg chg="modSp">
        <pc:chgData name="Adil Jamal" userId="S::adil_2001me06@iitp.ac.in::11015511-0536-4561-8025-4aba19152a29" providerId="AD" clId="Web-{24CCD4BC-D5E7-6D6C-D19B-302F93B12BBD}" dt="2022-04-20T10:35:00.867" v="108" actId="20577"/>
        <pc:sldMkLst>
          <pc:docMk/>
          <pc:sldMk cId="3671026741" sldId="257"/>
        </pc:sldMkLst>
        <pc:spChg chg="mod">
          <ac:chgData name="Adil Jamal" userId="S::adil_2001me06@iitp.ac.in::11015511-0536-4561-8025-4aba19152a29" providerId="AD" clId="Web-{24CCD4BC-D5E7-6D6C-D19B-302F93B12BBD}" dt="2022-04-20T10:35:00.867" v="108" actId="20577"/>
          <ac:spMkLst>
            <pc:docMk/>
            <pc:sldMk cId="3671026741" sldId="257"/>
            <ac:spMk id="3" creationId="{AFA54406-C761-51DB-337D-46F06CACBF8D}"/>
          </ac:spMkLst>
        </pc:spChg>
      </pc:sldChg>
      <pc:sldChg chg="modSp">
        <pc:chgData name="Adil Jamal" userId="S::adil_2001me06@iitp.ac.in::11015511-0536-4561-8025-4aba19152a29" providerId="AD" clId="Web-{24CCD4BC-D5E7-6D6C-D19B-302F93B12BBD}" dt="2022-04-20T11:12:08.857" v="390" actId="20577"/>
        <pc:sldMkLst>
          <pc:docMk/>
          <pc:sldMk cId="1095752526" sldId="260"/>
        </pc:sldMkLst>
        <pc:spChg chg="mod">
          <ac:chgData name="Adil Jamal" userId="S::adil_2001me06@iitp.ac.in::11015511-0536-4561-8025-4aba19152a29" providerId="AD" clId="Web-{24CCD4BC-D5E7-6D6C-D19B-302F93B12BBD}" dt="2022-04-20T11:12:08.857" v="390" actId="20577"/>
          <ac:spMkLst>
            <pc:docMk/>
            <pc:sldMk cId="1095752526" sldId="260"/>
            <ac:spMk id="2" creationId="{37E7C04E-0783-9CE2-FA40-525C3EDEEF4B}"/>
          </ac:spMkLst>
        </pc:spChg>
      </pc:sldChg>
      <pc:sldChg chg="addSp delSp modSp new mod setBg">
        <pc:chgData name="Adil Jamal" userId="S::adil_2001me06@iitp.ac.in::11015511-0536-4561-8025-4aba19152a29" providerId="AD" clId="Web-{24CCD4BC-D5E7-6D6C-D19B-302F93B12BBD}" dt="2022-04-20T11:00:53.701" v="369" actId="20577"/>
        <pc:sldMkLst>
          <pc:docMk/>
          <pc:sldMk cId="2503925853" sldId="261"/>
        </pc:sldMkLst>
        <pc:spChg chg="mod">
          <ac:chgData name="Adil Jamal" userId="S::adil_2001me06@iitp.ac.in::11015511-0536-4561-8025-4aba19152a29" providerId="AD" clId="Web-{24CCD4BC-D5E7-6D6C-D19B-302F93B12BBD}" dt="2022-04-20T10:54:09.363" v="222" actId="20577"/>
          <ac:spMkLst>
            <pc:docMk/>
            <pc:sldMk cId="2503925853" sldId="261"/>
            <ac:spMk id="2" creationId="{87626F4C-B233-18A4-BAFD-989737F93869}"/>
          </ac:spMkLst>
        </pc:spChg>
        <pc:spChg chg="del mod">
          <ac:chgData name="Adil Jamal" userId="S::adil_2001me06@iitp.ac.in::11015511-0536-4561-8025-4aba19152a29" providerId="AD" clId="Web-{24CCD4BC-D5E7-6D6C-D19B-302F93B12BBD}" dt="2022-04-20T10:37:10.245" v="125"/>
          <ac:spMkLst>
            <pc:docMk/>
            <pc:sldMk cId="2503925853" sldId="261"/>
            <ac:spMk id="3" creationId="{9749C5E4-A9A6-8891-0F6A-6F0223912309}"/>
          </ac:spMkLst>
        </pc:spChg>
        <pc:spChg chg="add mod">
          <ac:chgData name="Adil Jamal" userId="S::adil_2001me06@iitp.ac.in::11015511-0536-4561-8025-4aba19152a29" providerId="AD" clId="Web-{24CCD4BC-D5E7-6D6C-D19B-302F93B12BBD}" dt="2022-04-20T11:00:53.701" v="369" actId="20577"/>
          <ac:spMkLst>
            <pc:docMk/>
            <pc:sldMk cId="2503925853" sldId="261"/>
            <ac:spMk id="10" creationId="{08A76225-7570-5D63-66E2-831F507F4F9B}"/>
          </ac:spMkLst>
        </pc:spChg>
        <pc:spChg chg="add del">
          <ac:chgData name="Adil Jamal" userId="S::adil_2001me06@iitp.ac.in::11015511-0536-4561-8025-4aba19152a29" providerId="AD" clId="Web-{24CCD4BC-D5E7-6D6C-D19B-302F93B12BBD}" dt="2022-04-20T10:53:50.409" v="211"/>
          <ac:spMkLst>
            <pc:docMk/>
            <pc:sldMk cId="2503925853" sldId="261"/>
            <ac:spMk id="13" creationId="{247AB924-1B87-43FC-B7C7-B112D5C51A0E}"/>
          </ac:spMkLst>
        </pc:spChg>
        <pc:spChg chg="add">
          <ac:chgData name="Adil Jamal" userId="S::adil_2001me06@iitp.ac.in::11015511-0536-4561-8025-4aba19152a29" providerId="AD" clId="Web-{24CCD4BC-D5E7-6D6C-D19B-302F93B12BBD}" dt="2022-04-20T10:53:50.425" v="212"/>
          <ac:spMkLst>
            <pc:docMk/>
            <pc:sldMk cId="2503925853" sldId="261"/>
            <ac:spMk id="19" creationId="{FE43805F-24A6-46A4-B19B-54F28347355C}"/>
          </ac:spMkLst>
        </pc:spChg>
        <pc:spChg chg="add">
          <ac:chgData name="Adil Jamal" userId="S::adil_2001me06@iitp.ac.in::11015511-0536-4561-8025-4aba19152a29" providerId="AD" clId="Web-{24CCD4BC-D5E7-6D6C-D19B-302F93B12BBD}" dt="2022-04-20T10:53:50.425" v="212"/>
          <ac:spMkLst>
            <pc:docMk/>
            <pc:sldMk cId="2503925853" sldId="261"/>
            <ac:spMk id="20" creationId="{A016CB47-C4D4-4332-9ED0-DBB916252F76}"/>
          </ac:spMkLst>
        </pc:spChg>
        <pc:spChg chg="add">
          <ac:chgData name="Adil Jamal" userId="S::adil_2001me06@iitp.ac.in::11015511-0536-4561-8025-4aba19152a29" providerId="AD" clId="Web-{24CCD4BC-D5E7-6D6C-D19B-302F93B12BBD}" dt="2022-04-20T10:53:50.425" v="212"/>
          <ac:spMkLst>
            <pc:docMk/>
            <pc:sldMk cId="2503925853" sldId="261"/>
            <ac:spMk id="21" creationId="{95C8260E-968F-44E8-A823-ABB431311926}"/>
          </ac:spMkLst>
        </pc:spChg>
        <pc:spChg chg="add">
          <ac:chgData name="Adil Jamal" userId="S::adil_2001me06@iitp.ac.in::11015511-0536-4561-8025-4aba19152a29" providerId="AD" clId="Web-{24CCD4BC-D5E7-6D6C-D19B-302F93B12BBD}" dt="2022-04-20T10:53:50.425" v="212"/>
          <ac:spMkLst>
            <pc:docMk/>
            <pc:sldMk cId="2503925853" sldId="261"/>
            <ac:spMk id="22" creationId="{2C1BBA94-3F40-40AA-8BB9-E69E25E537C1}"/>
          </ac:spMkLst>
        </pc:spChg>
        <pc:picChg chg="add mod ord">
          <ac:chgData name="Adil Jamal" userId="S::adil_2001me06@iitp.ac.in::11015511-0536-4561-8025-4aba19152a29" providerId="AD" clId="Web-{24CCD4BC-D5E7-6D6C-D19B-302F93B12BBD}" dt="2022-04-20T10:53:50.425" v="212"/>
          <ac:picMkLst>
            <pc:docMk/>
            <pc:sldMk cId="2503925853" sldId="261"/>
            <ac:picMk id="4" creationId="{B6E19BDA-8A9E-A8FD-2737-E57187116B6E}"/>
          </ac:picMkLst>
        </pc:picChg>
        <pc:picChg chg="add mod ord">
          <ac:chgData name="Adil Jamal" userId="S::adil_2001me06@iitp.ac.in::11015511-0536-4561-8025-4aba19152a29" providerId="AD" clId="Web-{24CCD4BC-D5E7-6D6C-D19B-302F93B12BBD}" dt="2022-04-20T10:53:50.425" v="212"/>
          <ac:picMkLst>
            <pc:docMk/>
            <pc:sldMk cId="2503925853" sldId="261"/>
            <ac:picMk id="5" creationId="{1299E489-0D6F-166E-EA86-1DD0C3A3D0B3}"/>
          </ac:picMkLst>
        </pc:picChg>
        <pc:picChg chg="add mod">
          <ac:chgData name="Adil Jamal" userId="S::adil_2001me06@iitp.ac.in::11015511-0536-4561-8025-4aba19152a29" providerId="AD" clId="Web-{24CCD4BC-D5E7-6D6C-D19B-302F93B12BBD}" dt="2022-04-20T10:53:50.425" v="212"/>
          <ac:picMkLst>
            <pc:docMk/>
            <pc:sldMk cId="2503925853" sldId="261"/>
            <ac:picMk id="6" creationId="{B3804846-72AB-A741-550D-19AFAF2E9988}"/>
          </ac:picMkLst>
        </pc:picChg>
        <pc:cxnChg chg="add del">
          <ac:chgData name="Adil Jamal" userId="S::adil_2001me06@iitp.ac.in::11015511-0536-4561-8025-4aba19152a29" providerId="AD" clId="Web-{24CCD4BC-D5E7-6D6C-D19B-302F93B12BBD}" dt="2022-04-20T10:53:50.409" v="211"/>
          <ac:cxnSpMkLst>
            <pc:docMk/>
            <pc:sldMk cId="2503925853" sldId="261"/>
            <ac:cxnSpMk id="11" creationId="{99AE2756-0FC4-4155-83E7-58AAAB63E757}"/>
          </ac:cxnSpMkLst>
        </pc:cxnChg>
        <pc:cxnChg chg="add del">
          <ac:chgData name="Adil Jamal" userId="S::adil_2001me06@iitp.ac.in::11015511-0536-4561-8025-4aba19152a29" providerId="AD" clId="Web-{24CCD4BC-D5E7-6D6C-D19B-302F93B12BBD}" dt="2022-04-20T10:53:50.409" v="211"/>
          <ac:cxnSpMkLst>
            <pc:docMk/>
            <pc:sldMk cId="2503925853" sldId="261"/>
            <ac:cxnSpMk id="15" creationId="{818DC98F-4057-4645-B948-F604F39A9CFE}"/>
          </ac:cxnSpMkLst>
        </pc:cxnChg>
        <pc:cxnChg chg="add del">
          <ac:chgData name="Adil Jamal" userId="S::adil_2001me06@iitp.ac.in::11015511-0536-4561-8025-4aba19152a29" providerId="AD" clId="Web-{24CCD4BC-D5E7-6D6C-D19B-302F93B12BBD}" dt="2022-04-20T10:53:50.409" v="211"/>
          <ac:cxnSpMkLst>
            <pc:docMk/>
            <pc:sldMk cId="2503925853" sldId="261"/>
            <ac:cxnSpMk id="17" creationId="{DAD2B705-4A9B-408D-AA80-4F41045E09DE}"/>
          </ac:cxnSpMkLst>
        </pc:cxnChg>
      </pc:sldChg>
      <pc:sldChg chg="addSp delSp modSp new mod setBg">
        <pc:chgData name="Adil Jamal" userId="S::adil_2001me06@iitp.ac.in::11015511-0536-4561-8025-4aba19152a29" providerId="AD" clId="Web-{24CCD4BC-D5E7-6D6C-D19B-302F93B12BBD}" dt="2022-04-20T10:44:23.068" v="167"/>
        <pc:sldMkLst>
          <pc:docMk/>
          <pc:sldMk cId="2906166105" sldId="262"/>
        </pc:sldMkLst>
        <pc:spChg chg="mod">
          <ac:chgData name="Adil Jamal" userId="S::adil_2001me06@iitp.ac.in::11015511-0536-4561-8025-4aba19152a29" providerId="AD" clId="Web-{24CCD4BC-D5E7-6D6C-D19B-302F93B12BBD}" dt="2022-04-20T10:44:23.068" v="167"/>
          <ac:spMkLst>
            <pc:docMk/>
            <pc:sldMk cId="2906166105" sldId="262"/>
            <ac:spMk id="2" creationId="{6F363AC6-925B-F378-483D-9CA21A3A2824}"/>
          </ac:spMkLst>
        </pc:spChg>
        <pc:spChg chg="del">
          <ac:chgData name="Adil Jamal" userId="S::adil_2001me06@iitp.ac.in::11015511-0536-4561-8025-4aba19152a29" providerId="AD" clId="Web-{24CCD4BC-D5E7-6D6C-D19B-302F93B12BBD}" dt="2022-04-20T10:43:57.708" v="164"/>
          <ac:spMkLst>
            <pc:docMk/>
            <pc:sldMk cId="2906166105" sldId="262"/>
            <ac:spMk id="3" creationId="{35F6A92A-5D37-8EF8-68AF-A4D9FF76E174}"/>
          </ac:spMkLst>
        </pc:spChg>
        <pc:spChg chg="add del">
          <ac:chgData name="Adil Jamal" userId="S::adil_2001me06@iitp.ac.in::11015511-0536-4561-8025-4aba19152a29" providerId="AD" clId="Web-{24CCD4BC-D5E7-6D6C-D19B-302F93B12BBD}" dt="2022-04-20T10:44:23.068" v="166"/>
          <ac:spMkLst>
            <pc:docMk/>
            <pc:sldMk cId="2906166105" sldId="262"/>
            <ac:spMk id="9" creationId="{16C5FA50-8D52-4617-AF91-5C7B1C8352F1}"/>
          </ac:spMkLst>
        </pc:spChg>
        <pc:spChg chg="add del">
          <ac:chgData name="Adil Jamal" userId="S::adil_2001me06@iitp.ac.in::11015511-0536-4561-8025-4aba19152a29" providerId="AD" clId="Web-{24CCD4BC-D5E7-6D6C-D19B-302F93B12BBD}" dt="2022-04-20T10:44:23.068" v="166"/>
          <ac:spMkLst>
            <pc:docMk/>
            <pc:sldMk cId="2906166105" sldId="262"/>
            <ac:spMk id="11" creationId="{E223798C-12AD-4B0C-A50C-D676347D67CF}"/>
          </ac:spMkLst>
        </pc:spChg>
        <pc:spChg chg="add">
          <ac:chgData name="Adil Jamal" userId="S::adil_2001me06@iitp.ac.in::11015511-0536-4561-8025-4aba19152a29" providerId="AD" clId="Web-{24CCD4BC-D5E7-6D6C-D19B-302F93B12BBD}" dt="2022-04-20T10:44:23.068" v="167"/>
          <ac:spMkLst>
            <pc:docMk/>
            <pc:sldMk cId="2906166105" sldId="262"/>
            <ac:spMk id="13" creationId="{1A882A9F-F4E9-4E23-8F0B-20B5DF42EAA9}"/>
          </ac:spMkLst>
        </pc:spChg>
        <pc:spChg chg="add">
          <ac:chgData name="Adil Jamal" userId="S::adil_2001me06@iitp.ac.in::11015511-0536-4561-8025-4aba19152a29" providerId="AD" clId="Web-{24CCD4BC-D5E7-6D6C-D19B-302F93B12BBD}" dt="2022-04-20T10:44:23.068" v="167"/>
          <ac:spMkLst>
            <pc:docMk/>
            <pc:sldMk cId="2906166105" sldId="262"/>
            <ac:spMk id="14" creationId="{CDA1A2E9-63FE-408D-A803-8E306ECAB4B3}"/>
          </ac:spMkLst>
        </pc:spChg>
        <pc:spChg chg="add">
          <ac:chgData name="Adil Jamal" userId="S::adil_2001me06@iitp.ac.in::11015511-0536-4561-8025-4aba19152a29" providerId="AD" clId="Web-{24CCD4BC-D5E7-6D6C-D19B-302F93B12BBD}" dt="2022-04-20T10:44:23.068" v="167"/>
          <ac:spMkLst>
            <pc:docMk/>
            <pc:sldMk cId="2906166105" sldId="262"/>
            <ac:spMk id="15" creationId="{FBE9F90C-C163-435B-9A68-D15C92D1CF2B}"/>
          </ac:spMkLst>
        </pc:spChg>
        <pc:picChg chg="add mod ord">
          <ac:chgData name="Adil Jamal" userId="S::adil_2001me06@iitp.ac.in::11015511-0536-4561-8025-4aba19152a29" providerId="AD" clId="Web-{24CCD4BC-D5E7-6D6C-D19B-302F93B12BBD}" dt="2022-04-20T10:44:23.068" v="167"/>
          <ac:picMkLst>
            <pc:docMk/>
            <pc:sldMk cId="2906166105" sldId="262"/>
            <ac:picMk id="4" creationId="{D7EA77D6-2872-3B4C-6354-AFA9E2C0198C}"/>
          </ac:picMkLst>
        </pc:picChg>
      </pc:sldChg>
      <pc:sldChg chg="addSp delSp modSp new mod setBg">
        <pc:chgData name="Adil Jamal" userId="S::adil_2001me06@iitp.ac.in::11015511-0536-4561-8025-4aba19152a29" providerId="AD" clId="Web-{24CCD4BC-D5E7-6D6C-D19B-302F93B12BBD}" dt="2022-04-20T10:52:56.111" v="209" actId="20577"/>
        <pc:sldMkLst>
          <pc:docMk/>
          <pc:sldMk cId="2713195908" sldId="263"/>
        </pc:sldMkLst>
        <pc:spChg chg="mod">
          <ac:chgData name="Adil Jamal" userId="S::adil_2001me06@iitp.ac.in::11015511-0536-4561-8025-4aba19152a29" providerId="AD" clId="Web-{24CCD4BC-D5E7-6D6C-D19B-302F93B12BBD}" dt="2022-04-20T10:52:10.579" v="171"/>
          <ac:spMkLst>
            <pc:docMk/>
            <pc:sldMk cId="2713195908" sldId="263"/>
            <ac:spMk id="2" creationId="{B06A80B9-18CA-593D-9FB4-8A0C6F40E20A}"/>
          </ac:spMkLst>
        </pc:spChg>
        <pc:spChg chg="del">
          <ac:chgData name="Adil Jamal" userId="S::adil_2001me06@iitp.ac.in::11015511-0536-4561-8025-4aba19152a29" providerId="AD" clId="Web-{24CCD4BC-D5E7-6D6C-D19B-302F93B12BBD}" dt="2022-04-20T10:43:37.738" v="163"/>
          <ac:spMkLst>
            <pc:docMk/>
            <pc:sldMk cId="2713195908" sldId="263"/>
            <ac:spMk id="3" creationId="{AD70F9B0-E4A9-16FA-B326-4D4F16A2E13D}"/>
          </ac:spMkLst>
        </pc:spChg>
        <pc:spChg chg="add mod">
          <ac:chgData name="Adil Jamal" userId="S::adil_2001me06@iitp.ac.in::11015511-0536-4561-8025-4aba19152a29" providerId="AD" clId="Web-{24CCD4BC-D5E7-6D6C-D19B-302F93B12BBD}" dt="2022-04-20T10:52:56.111" v="209" actId="20577"/>
          <ac:spMkLst>
            <pc:docMk/>
            <pc:sldMk cId="2713195908" sldId="263"/>
            <ac:spMk id="8" creationId="{18B78CC1-778C-43C0-78AA-11001A8CA37F}"/>
          </ac:spMkLst>
        </pc:spChg>
        <pc:spChg chg="add">
          <ac:chgData name="Adil Jamal" userId="S::adil_2001me06@iitp.ac.in::11015511-0536-4561-8025-4aba19152a29" providerId="AD" clId="Web-{24CCD4BC-D5E7-6D6C-D19B-302F93B12BBD}" dt="2022-04-20T10:52:10.579" v="171"/>
          <ac:spMkLst>
            <pc:docMk/>
            <pc:sldMk cId="2713195908" sldId="263"/>
            <ac:spMk id="11" creationId="{201CC55D-ED54-4C5C-95E6-10947BD1103B}"/>
          </ac:spMkLst>
        </pc:spChg>
        <pc:spChg chg="add">
          <ac:chgData name="Adil Jamal" userId="S::adil_2001me06@iitp.ac.in::11015511-0536-4561-8025-4aba19152a29" providerId="AD" clId="Web-{24CCD4BC-D5E7-6D6C-D19B-302F93B12BBD}" dt="2022-04-20T10:52:10.579" v="171"/>
          <ac:spMkLst>
            <pc:docMk/>
            <pc:sldMk cId="2713195908" sldId="263"/>
            <ac:spMk id="17" creationId="{3873B707-463F-40B0-8227-E8CC6C67EB25}"/>
          </ac:spMkLst>
        </pc:spChg>
        <pc:spChg chg="add">
          <ac:chgData name="Adil Jamal" userId="S::adil_2001me06@iitp.ac.in::11015511-0536-4561-8025-4aba19152a29" providerId="AD" clId="Web-{24CCD4BC-D5E7-6D6C-D19B-302F93B12BBD}" dt="2022-04-20T10:52:10.579" v="171"/>
          <ac:spMkLst>
            <pc:docMk/>
            <pc:sldMk cId="2713195908" sldId="263"/>
            <ac:spMk id="19" creationId="{C13237C8-E62C-4F0D-A318-BD6FB6C2D138}"/>
          </ac:spMkLst>
        </pc:spChg>
        <pc:spChg chg="add">
          <ac:chgData name="Adil Jamal" userId="S::adil_2001me06@iitp.ac.in::11015511-0536-4561-8025-4aba19152a29" providerId="AD" clId="Web-{24CCD4BC-D5E7-6D6C-D19B-302F93B12BBD}" dt="2022-04-20T10:52:10.579" v="171"/>
          <ac:spMkLst>
            <pc:docMk/>
            <pc:sldMk cId="2713195908" sldId="263"/>
            <ac:spMk id="21" creationId="{19C9EAEA-39D0-4B0E-A0EB-51E7B26740B1}"/>
          </ac:spMkLst>
        </pc:spChg>
        <pc:grpChg chg="add">
          <ac:chgData name="Adil Jamal" userId="S::adil_2001me06@iitp.ac.in::11015511-0536-4561-8025-4aba19152a29" providerId="AD" clId="Web-{24CCD4BC-D5E7-6D6C-D19B-302F93B12BBD}" dt="2022-04-20T10:52:10.579" v="171"/>
          <ac:grpSpMkLst>
            <pc:docMk/>
            <pc:sldMk cId="2713195908" sldId="263"/>
            <ac:grpSpMk id="13" creationId="{1DE889C7-FAD6-4397-98E2-05D503484459}"/>
          </ac:grpSpMkLst>
        </pc:grpChg>
        <pc:picChg chg="add mod ord">
          <ac:chgData name="Adil Jamal" userId="S::adil_2001me06@iitp.ac.in::11015511-0536-4561-8025-4aba19152a29" providerId="AD" clId="Web-{24CCD4BC-D5E7-6D6C-D19B-302F93B12BBD}" dt="2022-04-20T10:52:10.579" v="171"/>
          <ac:picMkLst>
            <pc:docMk/>
            <pc:sldMk cId="2713195908" sldId="263"/>
            <ac:picMk id="4" creationId="{362B726B-2CD6-B329-C2E1-7F17720DB7F5}"/>
          </ac:picMkLst>
        </pc:picChg>
      </pc:sldChg>
    </pc:docChg>
  </pc:docChgLst>
  <pc:docChgLst>
    <pc:chgData name="Adil Jamal" userId="11015511-0536-4561-8025-4aba19152a29" providerId="ADAL" clId="{51381B0A-CF5A-0B46-9ADC-26398CCDA0EB}"/>
    <pc:docChg chg="addSld delSld modSld">
      <pc:chgData name="Adil Jamal" userId="11015511-0536-4561-8025-4aba19152a29" providerId="ADAL" clId="{51381B0A-CF5A-0B46-9ADC-26398CCDA0EB}" dt="2022-04-20T18:05:25.883" v="464" actId="20577"/>
      <pc:docMkLst>
        <pc:docMk/>
      </pc:docMkLst>
      <pc:sldChg chg="new">
        <pc:chgData name="Adil Jamal" userId="11015511-0536-4561-8025-4aba19152a29" providerId="ADAL" clId="{51381B0A-CF5A-0B46-9ADC-26398CCDA0EB}" dt="2022-04-20T06:46:57.895" v="0" actId="680"/>
        <pc:sldMkLst>
          <pc:docMk/>
          <pc:sldMk cId="3671026741" sldId="257"/>
        </pc:sldMkLst>
      </pc:sldChg>
      <pc:sldChg chg="modSp new">
        <pc:chgData name="Adil Jamal" userId="11015511-0536-4561-8025-4aba19152a29" providerId="ADAL" clId="{51381B0A-CF5A-0B46-9ADC-26398CCDA0EB}" dt="2022-04-20T08:43:57.969" v="78" actId="22"/>
        <pc:sldMkLst>
          <pc:docMk/>
          <pc:sldMk cId="2729255148" sldId="258"/>
        </pc:sldMkLst>
        <pc:spChg chg="mod">
          <ac:chgData name="Adil Jamal" userId="11015511-0536-4561-8025-4aba19152a29" providerId="ADAL" clId="{51381B0A-CF5A-0B46-9ADC-26398CCDA0EB}" dt="2022-04-20T07:13:00.507" v="25" actId="20577"/>
          <ac:spMkLst>
            <pc:docMk/>
            <pc:sldMk cId="2729255148" sldId="258"/>
            <ac:spMk id="2" creationId="{45430F81-AB87-06A0-F112-DA7F97917147}"/>
          </ac:spMkLst>
        </pc:spChg>
        <pc:spChg chg="mod">
          <ac:chgData name="Adil Jamal" userId="11015511-0536-4561-8025-4aba19152a29" providerId="ADAL" clId="{51381B0A-CF5A-0B46-9ADC-26398CCDA0EB}" dt="2022-04-20T08:43:57.969" v="78" actId="22"/>
          <ac:spMkLst>
            <pc:docMk/>
            <pc:sldMk cId="2729255148" sldId="258"/>
            <ac:spMk id="3" creationId="{6B40E402-6ADB-79B5-99CA-70485FA45A7B}"/>
          </ac:spMkLst>
        </pc:spChg>
      </pc:sldChg>
      <pc:sldChg chg="modSp new">
        <pc:chgData name="Adil Jamal" userId="11015511-0536-4561-8025-4aba19152a29" providerId="ADAL" clId="{51381B0A-CF5A-0B46-9ADC-26398CCDA0EB}" dt="2022-04-20T08:40:39.444" v="73" actId="22"/>
        <pc:sldMkLst>
          <pc:docMk/>
          <pc:sldMk cId="2880143210" sldId="259"/>
        </pc:sldMkLst>
        <pc:spChg chg="mod">
          <ac:chgData name="Adil Jamal" userId="11015511-0536-4561-8025-4aba19152a29" providerId="ADAL" clId="{51381B0A-CF5A-0B46-9ADC-26398CCDA0EB}" dt="2022-04-20T07:13:19.638" v="47" actId="20577"/>
          <ac:spMkLst>
            <pc:docMk/>
            <pc:sldMk cId="2880143210" sldId="259"/>
            <ac:spMk id="2" creationId="{751FBD4A-4019-CC14-4504-000E9840DC61}"/>
          </ac:spMkLst>
        </pc:spChg>
        <pc:spChg chg="mod">
          <ac:chgData name="Adil Jamal" userId="11015511-0536-4561-8025-4aba19152a29" providerId="ADAL" clId="{51381B0A-CF5A-0B46-9ADC-26398CCDA0EB}" dt="2022-04-20T08:40:39.444" v="73" actId="22"/>
          <ac:spMkLst>
            <pc:docMk/>
            <pc:sldMk cId="2880143210" sldId="259"/>
            <ac:spMk id="3" creationId="{F59E9E1F-EACE-6506-32C1-1FF75DC736A5}"/>
          </ac:spMkLst>
        </pc:spChg>
      </pc:sldChg>
      <pc:sldChg chg="modSp new">
        <pc:chgData name="Adil Jamal" userId="11015511-0536-4561-8025-4aba19152a29" providerId="ADAL" clId="{51381B0A-CF5A-0B46-9ADC-26398CCDA0EB}" dt="2022-04-20T08:33:50.736" v="72" actId="20577"/>
        <pc:sldMkLst>
          <pc:docMk/>
          <pc:sldMk cId="1095752526" sldId="260"/>
        </pc:sldMkLst>
        <pc:spChg chg="mod">
          <ac:chgData name="Adil Jamal" userId="11015511-0536-4561-8025-4aba19152a29" providerId="ADAL" clId="{51381B0A-CF5A-0B46-9ADC-26398CCDA0EB}" dt="2022-04-20T08:33:50.736" v="72" actId="20577"/>
          <ac:spMkLst>
            <pc:docMk/>
            <pc:sldMk cId="1095752526" sldId="260"/>
            <ac:spMk id="2" creationId="{37E7C04E-0783-9CE2-FA40-525C3EDEEF4B}"/>
          </ac:spMkLst>
        </pc:spChg>
      </pc:sldChg>
      <pc:sldChg chg="new del">
        <pc:chgData name="Adil Jamal" userId="11015511-0536-4561-8025-4aba19152a29" providerId="ADAL" clId="{51381B0A-CF5A-0B46-9ADC-26398CCDA0EB}" dt="2022-04-20T08:33:37.456" v="49" actId="2696"/>
        <pc:sldMkLst>
          <pc:docMk/>
          <pc:sldMk cId="3891459381" sldId="260"/>
        </pc:sldMkLst>
      </pc:sldChg>
      <pc:sldChg chg="modSp">
        <pc:chgData name="Adil Jamal" userId="11015511-0536-4561-8025-4aba19152a29" providerId="ADAL" clId="{51381B0A-CF5A-0B46-9ADC-26398CCDA0EB}" dt="2022-04-20T18:05:25.883" v="464" actId="20577"/>
        <pc:sldMkLst>
          <pc:docMk/>
          <pc:sldMk cId="1770611291" sldId="268"/>
        </pc:sldMkLst>
        <pc:spChg chg="mod">
          <ac:chgData name="Adil Jamal" userId="11015511-0536-4561-8025-4aba19152a29" providerId="ADAL" clId="{51381B0A-CF5A-0B46-9ADC-26398CCDA0EB}" dt="2022-04-20T18:05:25.883" v="464" actId="20577"/>
          <ac:spMkLst>
            <pc:docMk/>
            <pc:sldMk cId="1770611291" sldId="268"/>
            <ac:spMk id="39" creationId="{8858410F-8B2D-669D-F608-A1B205632BA6}"/>
          </ac:spMkLst>
        </pc:spChg>
      </pc:sldChg>
      <pc:sldChg chg="modSp">
        <pc:chgData name="Adil Jamal" userId="11015511-0536-4561-8025-4aba19152a29" providerId="ADAL" clId="{51381B0A-CF5A-0B46-9ADC-26398CCDA0EB}" dt="2022-04-20T16:52:44.518" v="369" actId="20577"/>
        <pc:sldMkLst>
          <pc:docMk/>
          <pc:sldMk cId="2747194276" sldId="270"/>
        </pc:sldMkLst>
        <pc:spChg chg="mod">
          <ac:chgData name="Adil Jamal" userId="11015511-0536-4561-8025-4aba19152a29" providerId="ADAL" clId="{51381B0A-CF5A-0B46-9ADC-26398CCDA0EB}" dt="2022-04-20T16:52:44.518" v="369" actId="20577"/>
          <ac:spMkLst>
            <pc:docMk/>
            <pc:sldMk cId="2747194276" sldId="270"/>
            <ac:spMk id="3" creationId="{139C0479-8DFE-B010-F901-869949377D2E}"/>
          </ac:spMkLst>
        </pc:spChg>
      </pc:sldChg>
    </pc:docChg>
  </pc:docChgLst>
  <pc:docChgLst>
    <pc:chgData name="Shubham" userId="S::shubham_2001me72@iitp.ac.in::56a648f6-67e1-4339-a831-07263f164259" providerId="AD" clId="Web-{A9D488AD-DD1D-E206-4462-8511F1FDCBAE}"/>
    <pc:docChg chg="addSld delSld modSld">
      <pc:chgData name="Shubham" userId="S::shubham_2001me72@iitp.ac.in::56a648f6-67e1-4339-a831-07263f164259" providerId="AD" clId="Web-{A9D488AD-DD1D-E206-4462-8511F1FDCBAE}" dt="2022-04-20T18:07:28.928" v="381"/>
      <pc:docMkLst>
        <pc:docMk/>
      </pc:docMkLst>
      <pc:sldChg chg="addSp delSp modSp">
        <pc:chgData name="Shubham" userId="S::shubham_2001me72@iitp.ac.in::56a648f6-67e1-4339-a831-07263f164259" providerId="AD" clId="Web-{A9D488AD-DD1D-E206-4462-8511F1FDCBAE}" dt="2022-04-20T17:07:58.865" v="353"/>
        <pc:sldMkLst>
          <pc:docMk/>
          <pc:sldMk cId="1611274860" sldId="256"/>
        </pc:sldMkLst>
        <pc:spChg chg="mod">
          <ac:chgData name="Shubham" userId="S::shubham_2001me72@iitp.ac.in::56a648f6-67e1-4339-a831-07263f164259" providerId="AD" clId="Web-{A9D488AD-DD1D-E206-4462-8511F1FDCBAE}" dt="2022-04-20T17:07:58.865" v="353"/>
          <ac:spMkLst>
            <pc:docMk/>
            <pc:sldMk cId="1611274860" sldId="256"/>
            <ac:spMk id="2" creationId="{732008F4-A01E-48CD-C168-339E0976B1D9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2:52.868" v="205"/>
          <ac:spMkLst>
            <pc:docMk/>
            <pc:sldMk cId="1611274860" sldId="256"/>
            <ac:spMk id="9" creationId="{C1DD1A8A-57D5-4A81-AD04-532B043C5611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2:52.868" v="205"/>
          <ac:spMkLst>
            <pc:docMk/>
            <pc:sldMk cId="1611274860" sldId="256"/>
            <ac:spMk id="11" creationId="{007891EC-4501-44ED-A8C8-B11B6DB767A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21.569" v="186"/>
          <ac:spMkLst>
            <pc:docMk/>
            <pc:sldMk cId="1611274860" sldId="256"/>
            <ac:spMk id="17" creationId="{C1DD1A8A-57D5-4A81-AD04-532B043C5611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21.569" v="186"/>
          <ac:spMkLst>
            <pc:docMk/>
            <pc:sldMk cId="1611274860" sldId="256"/>
            <ac:spMk id="19" creationId="{007891EC-4501-44ED-A8C8-B11B6DB767A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22.960" v="188"/>
          <ac:spMkLst>
            <pc:docMk/>
            <pc:sldMk cId="1611274860" sldId="256"/>
            <ac:spMk id="21" creationId="{CDA1A2E9-63FE-408D-A803-8E306ECAB4B3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22.960" v="188"/>
          <ac:spMkLst>
            <pc:docMk/>
            <pc:sldMk cId="1611274860" sldId="256"/>
            <ac:spMk id="23" creationId="{DAE8F46F-D590-45CD-AF41-A04DC11D1BB4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22.960" v="188"/>
          <ac:spMkLst>
            <pc:docMk/>
            <pc:sldMk cId="1611274860" sldId="256"/>
            <ac:spMk id="25" creationId="{FBE9F90C-C163-435B-9A68-D15C92D1CF2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22.960" v="188"/>
          <ac:spMkLst>
            <pc:docMk/>
            <pc:sldMk cId="1611274860" sldId="256"/>
            <ac:spMk id="27" creationId="{1A882A9F-F4E9-4E23-8F0B-20B5DF42EAA9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30.538" v="190"/>
          <ac:spMkLst>
            <pc:docMk/>
            <pc:sldMk cId="1611274860" sldId="256"/>
            <ac:spMk id="29" creationId="{88294908-8B00-4F58-BBBA-20F71A40AA9E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30.538" v="190"/>
          <ac:spMkLst>
            <pc:docMk/>
            <pc:sldMk cId="1611274860" sldId="256"/>
            <ac:spMk id="34" creationId="{E07981EA-05A6-437C-88D7-B377B92B031D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30.538" v="190"/>
          <ac:spMkLst>
            <pc:docMk/>
            <pc:sldMk cId="1611274860" sldId="256"/>
            <ac:spMk id="37" creationId="{4364C879-1404-4203-8E9D-CC5DE0A621A2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30.538" v="190"/>
          <ac:spMkLst>
            <pc:docMk/>
            <pc:sldMk cId="1611274860" sldId="256"/>
            <ac:spMk id="38" creationId="{84617302-4B0D-4351-A6BB-6F0930D943AC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30.538" v="190"/>
          <ac:spMkLst>
            <pc:docMk/>
            <pc:sldMk cId="1611274860" sldId="256"/>
            <ac:spMk id="39" creationId="{DA2C7802-C2E0-4218-8F89-8DD7CCD2CD1C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30.538" v="190"/>
          <ac:spMkLst>
            <pc:docMk/>
            <pc:sldMk cId="1611274860" sldId="256"/>
            <ac:spMk id="40" creationId="{A6D7111A-21E5-4EE9-8A78-10E5530F0116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30.538" v="190"/>
          <ac:spMkLst>
            <pc:docMk/>
            <pc:sldMk cId="1611274860" sldId="256"/>
            <ac:spMk id="41" creationId="{A3969E80-A77B-49FC-9122-D89AFD5EE118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30.538" v="190"/>
          <ac:spMkLst>
            <pc:docMk/>
            <pc:sldMk cId="1611274860" sldId="256"/>
            <ac:spMk id="42" creationId="{1849CA57-76BD-4CF2-80BA-D7A46A01B7B1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30.538" v="190"/>
          <ac:spMkLst>
            <pc:docMk/>
            <pc:sldMk cId="1611274860" sldId="256"/>
            <ac:spMk id="43" creationId="{35E9085E-E730-4768-83D4-6CB7E9897153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30.538" v="190"/>
          <ac:spMkLst>
            <pc:docMk/>
            <pc:sldMk cId="1611274860" sldId="256"/>
            <ac:spMk id="44" creationId="{973272FE-A474-4CAE-8CA2-BCC8B476C3F4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30.538" v="190"/>
          <ac:spMkLst>
            <pc:docMk/>
            <pc:sldMk cId="1611274860" sldId="256"/>
            <ac:spMk id="45" creationId="{15E3C750-986E-4769-B1AE-49289FBEE757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35.554" v="192"/>
          <ac:spMkLst>
            <pc:docMk/>
            <pc:sldMk cId="1611274860" sldId="256"/>
            <ac:spMk id="47" creationId="{943CAA20-3569-4189-9E48-239A229A86CA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35.554" v="192"/>
          <ac:spMkLst>
            <pc:docMk/>
            <pc:sldMk cId="1611274860" sldId="256"/>
            <ac:spMk id="48" creationId="{DA542B6D-E775-4832-91DC-2D20F857813A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38.960" v="194"/>
          <ac:spMkLst>
            <pc:docMk/>
            <pc:sldMk cId="1611274860" sldId="256"/>
            <ac:spMk id="50" creationId="{C7D023E4-8DE1-436E-9847-ED6A4B4B04FD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38.960" v="194"/>
          <ac:spMkLst>
            <pc:docMk/>
            <pc:sldMk cId="1611274860" sldId="256"/>
            <ac:spMk id="51" creationId="{63C1F321-BB96-4700-B3CE-1A6156067F44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44.070" v="196"/>
          <ac:spMkLst>
            <pc:docMk/>
            <pc:sldMk cId="1611274860" sldId="256"/>
            <ac:spMk id="64" creationId="{BAD76F3E-3A97-486B-B402-44400A8B9173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44.070" v="196"/>
          <ac:spMkLst>
            <pc:docMk/>
            <pc:sldMk cId="1611274860" sldId="256"/>
            <ac:spMk id="65" creationId="{391F6B52-91F4-4AEB-B6DB-29FEBCF28C8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1:44.070" v="196"/>
          <ac:spMkLst>
            <pc:docMk/>
            <pc:sldMk cId="1611274860" sldId="256"/>
            <ac:spMk id="66" creationId="{2CD6F061-7C53-44F4-9794-953DB70A451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2:03.445" v="198"/>
          <ac:spMkLst>
            <pc:docMk/>
            <pc:sldMk cId="1611274860" sldId="256"/>
            <ac:spMk id="68" creationId="{C27D7A02-907B-496F-BA7E-AA3780733CA7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2:03.445" v="198"/>
          <ac:spMkLst>
            <pc:docMk/>
            <pc:sldMk cId="1611274860" sldId="256"/>
            <ac:spMk id="69" creationId="{0FBA5268-0AE7-4CAD-9537-D0EB09E76406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2:03.445" v="198"/>
          <ac:spMkLst>
            <pc:docMk/>
            <pc:sldMk cId="1611274860" sldId="256"/>
            <ac:spMk id="70" creationId="{088D065B-39DA-4077-B9CF-E489CE4C0169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2:24.102" v="200"/>
          <ac:spMkLst>
            <pc:docMk/>
            <pc:sldMk cId="1611274860" sldId="256"/>
            <ac:spMk id="72" creationId="{CDA1A2E9-63FE-408D-A803-8E306ECAB4B3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2:24.102" v="200"/>
          <ac:spMkLst>
            <pc:docMk/>
            <pc:sldMk cId="1611274860" sldId="256"/>
            <ac:spMk id="73" creationId="{DAE8F46F-D590-45CD-AF41-A04DC11D1BB4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2:24.102" v="200"/>
          <ac:spMkLst>
            <pc:docMk/>
            <pc:sldMk cId="1611274860" sldId="256"/>
            <ac:spMk id="74" creationId="{FBE9F90C-C163-435B-9A68-D15C92D1CF2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2:24.102" v="200"/>
          <ac:spMkLst>
            <pc:docMk/>
            <pc:sldMk cId="1611274860" sldId="256"/>
            <ac:spMk id="75" creationId="{1A882A9F-F4E9-4E23-8F0B-20B5DF42EAA9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2:41.993" v="202"/>
          <ac:spMkLst>
            <pc:docMk/>
            <pc:sldMk cId="1611274860" sldId="256"/>
            <ac:spMk id="77" creationId="{6F828D28-8E09-41CC-8229-3070B5467A96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2:41.993" v="202"/>
          <ac:spMkLst>
            <pc:docMk/>
            <pc:sldMk cId="1611274860" sldId="256"/>
            <ac:spMk id="79" creationId="{D5B012D8-7F27-4758-9AC6-C889B154BD73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2:41.993" v="202"/>
          <ac:spMkLst>
            <pc:docMk/>
            <pc:sldMk cId="1611274860" sldId="256"/>
            <ac:spMk id="80" creationId="{4063B759-00FC-46D1-9898-8E8625268FAF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2:52.868" v="204"/>
          <ac:spMkLst>
            <pc:docMk/>
            <pc:sldMk cId="1611274860" sldId="256"/>
            <ac:spMk id="82" creationId="{C1DD1A8A-57D5-4A81-AD04-532B043C5611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2:52.868" v="204"/>
          <ac:spMkLst>
            <pc:docMk/>
            <pc:sldMk cId="1611274860" sldId="256"/>
            <ac:spMk id="84" creationId="{007891EC-4501-44ED-A8C8-B11B6DB767A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7:28.380" v="352"/>
          <ac:spMkLst>
            <pc:docMk/>
            <pc:sldMk cId="1611274860" sldId="256"/>
            <ac:spMk id="86" creationId="{943CAA20-3569-4189-9E48-239A229A86CA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7:28.380" v="352"/>
          <ac:spMkLst>
            <pc:docMk/>
            <pc:sldMk cId="1611274860" sldId="256"/>
            <ac:spMk id="87" creationId="{DA542B6D-E775-4832-91DC-2D20F857813A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6:48.348" v="341"/>
          <ac:spMkLst>
            <pc:docMk/>
            <pc:sldMk cId="1611274860" sldId="256"/>
            <ac:spMk id="92" creationId="{3A397E3E-B90C-4D82-BAAA-36F7AC6A4565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7:03.879" v="345"/>
          <ac:spMkLst>
            <pc:docMk/>
            <pc:sldMk cId="1611274860" sldId="256"/>
            <ac:spMk id="93" creationId="{C1DD1A8A-57D5-4A81-AD04-532B043C5611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6:48.348" v="341"/>
          <ac:spMkLst>
            <pc:docMk/>
            <pc:sldMk cId="1611274860" sldId="256"/>
            <ac:spMk id="94" creationId="{8CF5E676-CA04-4CED-9F1E-5026ED66E66D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7:03.879" v="345"/>
          <ac:spMkLst>
            <pc:docMk/>
            <pc:sldMk cId="1611274860" sldId="256"/>
            <ac:spMk id="95" creationId="{007891EC-4501-44ED-A8C8-B11B6DB767A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6:48.348" v="341"/>
          <ac:spMkLst>
            <pc:docMk/>
            <pc:sldMk cId="1611274860" sldId="256"/>
            <ac:spMk id="96" creationId="{AFD1189F-9598-4281-8056-2845388D4D05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7:08.848" v="347"/>
          <ac:spMkLst>
            <pc:docMk/>
            <pc:sldMk cId="1611274860" sldId="256"/>
            <ac:spMk id="97" creationId="{CDA1A2E9-63FE-408D-A803-8E306ECAB4B3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6:48.348" v="341"/>
          <ac:spMkLst>
            <pc:docMk/>
            <pc:sldMk cId="1611274860" sldId="256"/>
            <ac:spMk id="98" creationId="{583E04E1-D74F-4ED6-972C-035F4FEC4B88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7:08.848" v="347"/>
          <ac:spMkLst>
            <pc:docMk/>
            <pc:sldMk cId="1611274860" sldId="256"/>
            <ac:spMk id="99" creationId="{1A882A9F-F4E9-4E23-8F0B-20B5DF42EAA9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6:48.348" v="341"/>
          <ac:spMkLst>
            <pc:docMk/>
            <pc:sldMk cId="1611274860" sldId="256"/>
            <ac:spMk id="100" creationId="{A2B5CBEA-F125-49B6-8335-227C325B112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7:08.848" v="347"/>
          <ac:spMkLst>
            <pc:docMk/>
            <pc:sldMk cId="1611274860" sldId="256"/>
            <ac:spMk id="101" creationId="{FBE9F90C-C163-435B-9A68-D15C92D1CF2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6:48.348" v="341"/>
          <ac:spMkLst>
            <pc:docMk/>
            <pc:sldMk cId="1611274860" sldId="256"/>
            <ac:spMk id="102" creationId="{E51A97D9-C694-4307-818B-0C5BBF413609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7:08.848" v="347"/>
          <ac:spMkLst>
            <pc:docMk/>
            <pc:sldMk cId="1611274860" sldId="256"/>
            <ac:spMk id="103" creationId="{42280AB2-77A5-4CB7-AF7D-1795CA8DC7BC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6:48.348" v="341"/>
          <ac:spMkLst>
            <pc:docMk/>
            <pc:sldMk cId="1611274860" sldId="256"/>
            <ac:spMk id="104" creationId="{2C1D3151-5F97-4860-B56C-C98BD62CC255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7:21.130" v="349"/>
          <ac:spMkLst>
            <pc:docMk/>
            <pc:sldMk cId="1611274860" sldId="256"/>
            <ac:spMk id="105" creationId="{EB270761-CC40-4F3F-A916-7E3BC3989348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6:48.348" v="341"/>
          <ac:spMkLst>
            <pc:docMk/>
            <pc:sldMk cId="1611274860" sldId="256"/>
            <ac:spMk id="106" creationId="{8DE96824-E506-4448-8704-5EC7BF7BC51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7:21.130" v="349"/>
          <ac:spMkLst>
            <pc:docMk/>
            <pc:sldMk cId="1611274860" sldId="256"/>
            <ac:spMk id="107" creationId="{2820855C-9FA4-417A-BE67-63C022F81980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6:48.348" v="341"/>
          <ac:spMkLst>
            <pc:docMk/>
            <pc:sldMk cId="1611274860" sldId="256"/>
            <ac:spMk id="108" creationId="{E16C8D8F-10E9-4498-ABDB-0F923F8B6837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7:21.130" v="349"/>
          <ac:spMkLst>
            <pc:docMk/>
            <pc:sldMk cId="1611274860" sldId="256"/>
            <ac:spMk id="109" creationId="{D7E6A49B-1B06-403E-8CC5-ACB38A6BDEE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6:48.348" v="341"/>
          <ac:spMkLst>
            <pc:docMk/>
            <pc:sldMk cId="1611274860" sldId="256"/>
            <ac:spMk id="110" creationId="{4FB204DF-284E-45F6-A017-79A4DF57BCC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7:28.364" v="351"/>
          <ac:spMkLst>
            <pc:docMk/>
            <pc:sldMk cId="1611274860" sldId="256"/>
            <ac:spMk id="111" creationId="{5463EB0A-3D7C-4AA5-BFA5-8EE5B4BA5624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6:48.348" v="341"/>
          <ac:spMkLst>
            <pc:docMk/>
            <pc:sldMk cId="1611274860" sldId="256"/>
            <ac:spMk id="112" creationId="{5EC6B544-8C84-47A6-885D-A4F09EF5C0F7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7:28.364" v="351"/>
          <ac:spMkLst>
            <pc:docMk/>
            <pc:sldMk cId="1611274860" sldId="256"/>
            <ac:spMk id="113" creationId="{7945AD00-F967-454D-A4B2-39ABA5C88C20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6:48.348" v="341"/>
          <ac:spMkLst>
            <pc:docMk/>
            <pc:sldMk cId="1611274860" sldId="256"/>
            <ac:spMk id="114" creationId="{1E5A83E3-8A11-4492-BB6E-F5F2240316F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7:28.364" v="351"/>
          <ac:spMkLst>
            <pc:docMk/>
            <pc:sldMk cId="1611274860" sldId="256"/>
            <ac:spMk id="115" creationId="{E9BC5B79-B912-427C-8219-E3E50943FCDE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6:48.348" v="341"/>
          <ac:spMkLst>
            <pc:docMk/>
            <pc:sldMk cId="1611274860" sldId="256"/>
            <ac:spMk id="116" creationId="{32C95C5C-6FBD-47FF-9CA6-066193539A10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7:58.865" v="353"/>
          <ac:spMkLst>
            <pc:docMk/>
            <pc:sldMk cId="1611274860" sldId="256"/>
            <ac:spMk id="117" creationId="{FFD48BC7-DC40-47DE-87EE-9F4B6ECB9AB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6:48.348" v="341"/>
          <ac:spMkLst>
            <pc:docMk/>
            <pc:sldMk cId="1611274860" sldId="256"/>
            <ac:spMk id="118" creationId="{4D1A5E71-B6B6-486A-8CDC-C7ABD9B903F6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7:58.865" v="353"/>
          <ac:spMkLst>
            <pc:docMk/>
            <pc:sldMk cId="1611274860" sldId="256"/>
            <ac:spMk id="119" creationId="{E502BBC7-2C76-46F3-BC24-5985BC13DB88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7:58.865" v="353"/>
          <ac:spMkLst>
            <pc:docMk/>
            <pc:sldMk cId="1611274860" sldId="256"/>
            <ac:spMk id="121" creationId="{C7F28D52-2A5F-4D23-81AE-7CB8B591C7AF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7:58.865" v="353"/>
          <ac:spMkLst>
            <pc:docMk/>
            <pc:sldMk cId="1611274860" sldId="256"/>
            <ac:spMk id="122" creationId="{3629484E-3792-4B3D-89AD-7C8A1ED0E0D4}"/>
          </ac:spMkLst>
        </pc:spChg>
        <pc:spChg chg="add">
          <ac:chgData name="Shubham" userId="S::shubham_2001me72@iitp.ac.in::56a648f6-67e1-4339-a831-07263f164259" providerId="AD" clId="Web-{A9D488AD-DD1D-E206-4462-8511F1FDCBAE}" dt="2022-04-20T17:07:58.865" v="353"/>
          <ac:spMkLst>
            <pc:docMk/>
            <pc:sldMk cId="1611274860" sldId="256"/>
            <ac:spMk id="124" creationId="{934F1179-B481-4F9E-BCA3-AFB972070F83}"/>
          </ac:spMkLst>
        </pc:spChg>
        <pc:spChg chg="add">
          <ac:chgData name="Shubham" userId="S::shubham_2001me72@iitp.ac.in::56a648f6-67e1-4339-a831-07263f164259" providerId="AD" clId="Web-{A9D488AD-DD1D-E206-4462-8511F1FDCBAE}" dt="2022-04-20T17:07:58.865" v="353"/>
          <ac:spMkLst>
            <pc:docMk/>
            <pc:sldMk cId="1611274860" sldId="256"/>
            <ac:spMk id="125" creationId="{827DC2C4-B485-428A-BF4A-472D2967F47F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7:00.723" v="343"/>
          <ac:spMkLst>
            <pc:docMk/>
            <pc:sldMk cId="1611274860" sldId="256"/>
            <ac:spMk id="127" creationId="{FFD48BC7-DC40-47DE-87EE-9F4B6ECB9AB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7:00.723" v="343"/>
          <ac:spMkLst>
            <pc:docMk/>
            <pc:sldMk cId="1611274860" sldId="256"/>
            <ac:spMk id="128" creationId="{E502BBC7-2C76-46F3-BC24-5985BC13DB88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7:00.723" v="343"/>
          <ac:spMkLst>
            <pc:docMk/>
            <pc:sldMk cId="1611274860" sldId="256"/>
            <ac:spMk id="129" creationId="{C7F28D52-2A5F-4D23-81AE-7CB8B591C7AF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7:00.723" v="343"/>
          <ac:spMkLst>
            <pc:docMk/>
            <pc:sldMk cId="1611274860" sldId="256"/>
            <ac:spMk id="130" creationId="{3629484E-3792-4B3D-89AD-7C8A1ED0E0D4}"/>
          </ac:spMkLst>
        </pc:spChg>
        <pc:spChg chg="add">
          <ac:chgData name="Shubham" userId="S::shubham_2001me72@iitp.ac.in::56a648f6-67e1-4339-a831-07263f164259" providerId="AD" clId="Web-{A9D488AD-DD1D-E206-4462-8511F1FDCBAE}" dt="2022-04-20T17:07:58.865" v="353"/>
          <ac:spMkLst>
            <pc:docMk/>
            <pc:sldMk cId="1611274860" sldId="256"/>
            <ac:spMk id="131" creationId="{EE04B5EB-F158-4507-90DD-BD23620C7CC9}"/>
          </ac:spMkLst>
        </pc:spChg>
        <pc:grpChg chg="add del">
          <ac:chgData name="Shubham" userId="S::shubham_2001me72@iitp.ac.in::56a648f6-67e1-4339-a831-07263f164259" providerId="AD" clId="Web-{A9D488AD-DD1D-E206-4462-8511F1FDCBAE}" dt="2022-04-20T16:21:38.960" v="194"/>
          <ac:grpSpMkLst>
            <pc:docMk/>
            <pc:sldMk cId="1611274860" sldId="256"/>
            <ac:grpSpMk id="52" creationId="{3FA1AD64-F15F-417D-956C-B2C211FC905E}"/>
          </ac:grpSpMkLst>
        </pc:grpChg>
        <pc:grpChg chg="add del">
          <ac:chgData name="Shubham" userId="S::shubham_2001me72@iitp.ac.in::56a648f6-67e1-4339-a831-07263f164259" providerId="AD" clId="Web-{A9D488AD-DD1D-E206-4462-8511F1FDCBAE}" dt="2022-04-20T16:21:38.960" v="194"/>
          <ac:grpSpMkLst>
            <pc:docMk/>
            <pc:sldMk cId="1611274860" sldId="256"/>
            <ac:grpSpMk id="55" creationId="{43F5E015-E085-4624-B431-B42414448684}"/>
          </ac:grpSpMkLst>
        </pc:grpChg>
        <pc:grpChg chg="add del">
          <ac:chgData name="Shubham" userId="S::shubham_2001me72@iitp.ac.in::56a648f6-67e1-4339-a831-07263f164259" providerId="AD" clId="Web-{A9D488AD-DD1D-E206-4462-8511F1FDCBAE}" dt="2022-04-20T17:06:48.348" v="341"/>
          <ac:grpSpMkLst>
            <pc:docMk/>
            <pc:sldMk cId="1611274860" sldId="256"/>
            <ac:grpSpMk id="120" creationId="{FB9739EB-7F66-433D-841F-AB3CD18700B7}"/>
          </ac:grpSpMkLst>
        </pc:grpChg>
        <pc:picChg chg="add del">
          <ac:chgData name="Shubham" userId="S::shubham_2001me72@iitp.ac.in::56a648f6-67e1-4339-a831-07263f164259" providerId="AD" clId="Web-{A9D488AD-DD1D-E206-4462-8511F1FDCBAE}" dt="2022-04-20T16:21:21.569" v="186"/>
          <ac:picMkLst>
            <pc:docMk/>
            <pc:sldMk cId="1611274860" sldId="256"/>
            <ac:picMk id="13" creationId="{F2EEDD67-F905-D9AC-D9D6-3D0450603554}"/>
          </ac:picMkLst>
        </pc:picChg>
        <pc:picChg chg="add del">
          <ac:chgData name="Shubham" userId="S::shubham_2001me72@iitp.ac.in::56a648f6-67e1-4339-a831-07263f164259" providerId="AD" clId="Web-{A9D488AD-DD1D-E206-4462-8511F1FDCBAE}" dt="2022-04-20T16:22:41.993" v="202"/>
          <ac:picMkLst>
            <pc:docMk/>
            <pc:sldMk cId="1611274860" sldId="256"/>
            <ac:picMk id="78" creationId="{6ABFF2E9-7568-58A3-07C3-445A2C2A7F76}"/>
          </ac:picMkLst>
        </pc:picChg>
        <pc:picChg chg="add del">
          <ac:chgData name="Shubham" userId="S::shubham_2001me72@iitp.ac.in::56a648f6-67e1-4339-a831-07263f164259" providerId="AD" clId="Web-{A9D488AD-DD1D-E206-4462-8511F1FDCBAE}" dt="2022-04-20T16:22:52.868" v="204"/>
          <ac:picMkLst>
            <pc:docMk/>
            <pc:sldMk cId="1611274860" sldId="256"/>
            <ac:picMk id="83" creationId="{F2EEDD67-F905-D9AC-D9D6-3D0450603554}"/>
          </ac:picMkLst>
        </pc:picChg>
        <pc:picChg chg="add del">
          <ac:chgData name="Shubham" userId="S::shubham_2001me72@iitp.ac.in::56a648f6-67e1-4339-a831-07263f164259" providerId="AD" clId="Web-{A9D488AD-DD1D-E206-4462-8511F1FDCBAE}" dt="2022-04-20T17:07:03.879" v="345"/>
          <ac:picMkLst>
            <pc:docMk/>
            <pc:sldMk cId="1611274860" sldId="256"/>
            <ac:picMk id="89" creationId="{AD6D368F-3E5D-FAAC-CAE4-7BC701CAFF3D}"/>
          </ac:picMkLst>
        </pc:picChg>
      </pc:sldChg>
      <pc:sldChg chg="addSp delSp modSp mod setBg setClrOvrMap">
        <pc:chgData name="Shubham" userId="S::shubham_2001me72@iitp.ac.in::56a648f6-67e1-4339-a831-07263f164259" providerId="AD" clId="Web-{A9D488AD-DD1D-E206-4462-8511F1FDCBAE}" dt="2022-04-20T17:10:57.416" v="372"/>
        <pc:sldMkLst>
          <pc:docMk/>
          <pc:sldMk cId="3671026741" sldId="257"/>
        </pc:sldMkLst>
        <pc:spChg chg="mod">
          <ac:chgData name="Shubham" userId="S::shubham_2001me72@iitp.ac.in::56a648f6-67e1-4339-a831-07263f164259" providerId="AD" clId="Web-{A9D488AD-DD1D-E206-4462-8511F1FDCBAE}" dt="2022-04-20T17:10:57.416" v="372"/>
          <ac:spMkLst>
            <pc:docMk/>
            <pc:sldMk cId="3671026741" sldId="257"/>
            <ac:spMk id="2" creationId="{D8F34056-71C5-00E3-C181-D510956B2793}"/>
          </ac:spMkLst>
        </pc:spChg>
        <pc:spChg chg="add del mod">
          <ac:chgData name="Shubham" userId="S::shubham_2001me72@iitp.ac.in::56a648f6-67e1-4339-a831-07263f164259" providerId="AD" clId="Web-{A9D488AD-DD1D-E206-4462-8511F1FDCBAE}" dt="2022-04-20T16:24:18.229" v="215"/>
          <ac:spMkLst>
            <pc:docMk/>
            <pc:sldMk cId="3671026741" sldId="257"/>
            <ac:spMk id="3" creationId="{AFA54406-C761-51DB-337D-46F06CACBF8D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4:18.229" v="215"/>
          <ac:spMkLst>
            <pc:docMk/>
            <pc:sldMk cId="3671026741" sldId="257"/>
            <ac:spMk id="8" creationId="{C05CBC3C-2E5A-4839-8B9B-2E5A6ADF0F58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4:18.229" v="215"/>
          <ac:spMkLst>
            <pc:docMk/>
            <pc:sldMk cId="3671026741" sldId="257"/>
            <ac:spMk id="10" creationId="{827FF362-FC97-4BF5-949B-D4ADFA26E457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3:53.135" v="210"/>
          <ac:spMkLst>
            <pc:docMk/>
            <pc:sldMk cId="3671026741" sldId="257"/>
            <ac:spMk id="15" creationId="{C05CBC3C-2E5A-4839-8B9B-2E5A6ADF0F58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3:48.229" v="208"/>
          <ac:spMkLst>
            <pc:docMk/>
            <pc:sldMk cId="3671026741" sldId="257"/>
            <ac:spMk id="16" creationId="{C05CBC3C-2E5A-4839-8B9B-2E5A6ADF0F58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3:53.135" v="210"/>
          <ac:spMkLst>
            <pc:docMk/>
            <pc:sldMk cId="3671026741" sldId="257"/>
            <ac:spMk id="17" creationId="{827FF362-FC97-4BF5-949B-D4ADFA26E457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3:48.229" v="208"/>
          <ac:spMkLst>
            <pc:docMk/>
            <pc:sldMk cId="3671026741" sldId="257"/>
            <ac:spMk id="18" creationId="{DB5B423A-57CC-4C58-AA26-8E2E862B03A0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4:18.198" v="214"/>
          <ac:spMkLst>
            <pc:docMk/>
            <pc:sldMk cId="3671026741" sldId="257"/>
            <ac:spMk id="19" creationId="{E186B68C-84BC-4A6E-99D1-EE87483C1349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3:53.135" v="210"/>
          <ac:spMkLst>
            <pc:docMk/>
            <pc:sldMk cId="3671026741" sldId="257"/>
            <ac:spMk id="20" creationId="{AFA54406-C761-51DB-337D-46F06CACBF8D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4:18.198" v="214"/>
          <ac:spMkLst>
            <pc:docMk/>
            <pc:sldMk cId="3671026741" sldId="257"/>
            <ac:spMk id="21" creationId="{6166C6D1-23AC-49C4-BA07-238E4E9F8CE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4:06.995" v="212"/>
          <ac:spMkLst>
            <pc:docMk/>
            <pc:sldMk cId="3671026741" sldId="257"/>
            <ac:spMk id="22" creationId="{AC17DE74-01C9-4859-B65A-85CF999E8580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4:06.995" v="212"/>
          <ac:spMkLst>
            <pc:docMk/>
            <pc:sldMk cId="3671026741" sldId="257"/>
            <ac:spMk id="23" creationId="{068C0432-0E90-4CC1-8CD3-D44A90DF07EF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4:06.995" v="212"/>
          <ac:spMkLst>
            <pc:docMk/>
            <pc:sldMk cId="3671026741" sldId="257"/>
            <ac:spMk id="24" creationId="{AFA54406-C761-51DB-337D-46F06CACBF8D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4:18.198" v="214"/>
          <ac:spMkLst>
            <pc:docMk/>
            <pc:sldMk cId="3671026741" sldId="257"/>
            <ac:spMk id="26" creationId="{B775CD93-9DF2-48CB-9F57-1BCA9A46C7FA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4:18.198" v="214"/>
          <ac:spMkLst>
            <pc:docMk/>
            <pc:sldMk cId="3671026741" sldId="257"/>
            <ac:spMk id="27" creationId="{1C091803-41C2-48E0-9228-5148460C7479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4:18.198" v="214"/>
          <ac:spMkLst>
            <pc:docMk/>
            <pc:sldMk cId="3671026741" sldId="257"/>
            <ac:spMk id="28" creationId="{AFA54406-C761-51DB-337D-46F06CACBF8D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10:57.416" v="372"/>
          <ac:spMkLst>
            <pc:docMk/>
            <pc:sldMk cId="3671026741" sldId="257"/>
            <ac:spMk id="30" creationId="{C05CBC3C-2E5A-4839-8B9B-2E5A6ADF0F58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10:57.416" v="372"/>
          <ac:spMkLst>
            <pc:docMk/>
            <pc:sldMk cId="3671026741" sldId="257"/>
            <ac:spMk id="31" creationId="{827FF362-FC97-4BF5-949B-D4ADFA26E457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8:54.148" v="363"/>
          <ac:spMkLst>
            <pc:docMk/>
            <pc:sldMk cId="3671026741" sldId="257"/>
            <ac:spMk id="34" creationId="{B819A166-7571-4003-A6B8-B62034C3ED30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9:04.898" v="365"/>
          <ac:spMkLst>
            <pc:docMk/>
            <pc:sldMk cId="3671026741" sldId="257"/>
            <ac:spMk id="36" creationId="{C05CBC3C-2E5A-4839-8B9B-2E5A6ADF0F58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8:25.663" v="355"/>
          <ac:spMkLst>
            <pc:docMk/>
            <pc:sldMk cId="3671026741" sldId="257"/>
            <ac:spMk id="37" creationId="{6C4028FD-8BAA-4A19-BFDE-594D991B7552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9:04.898" v="365"/>
          <ac:spMkLst>
            <pc:docMk/>
            <pc:sldMk cId="3671026741" sldId="257"/>
            <ac:spMk id="38" creationId="{827FF362-FC97-4BF5-949B-D4ADFA26E457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8:29.209" v="357"/>
          <ac:spMkLst>
            <pc:docMk/>
            <pc:sldMk cId="3671026741" sldId="257"/>
            <ac:spMk id="39" creationId="{DCC231C8-C761-4B31-9B1C-C6D19248C6B3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8:33.850" v="359"/>
          <ac:spMkLst>
            <pc:docMk/>
            <pc:sldMk cId="3671026741" sldId="257"/>
            <ac:spMk id="41" creationId="{955A2079-FA98-4876-80F0-72364A7D2EA4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9:09.867" v="367"/>
          <ac:spMkLst>
            <pc:docMk/>
            <pc:sldMk cId="3671026741" sldId="257"/>
            <ac:spMk id="42" creationId="{C5E6CFF1-2F42-4E10-9A97-F116F46F53FE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10:53.134" v="369"/>
          <ac:spMkLst>
            <pc:docMk/>
            <pc:sldMk cId="3671026741" sldId="257"/>
            <ac:spMk id="53" creationId="{8DF67618-B87B-4195-8E24-3B126F79FF55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10:53.134" v="369"/>
          <ac:spMkLst>
            <pc:docMk/>
            <pc:sldMk cId="3671026741" sldId="257"/>
            <ac:spMk id="54" creationId="{64960379-9FF9-400A-A8A8-F5AB633FD3BF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10:57.260" v="371"/>
          <ac:spMkLst>
            <pc:docMk/>
            <pc:sldMk cId="3671026741" sldId="257"/>
            <ac:spMk id="59" creationId="{B819A166-7571-4003-A6B8-B62034C3ED30}"/>
          </ac:spMkLst>
        </pc:spChg>
        <pc:spChg chg="add">
          <ac:chgData name="Shubham" userId="S::shubham_2001me72@iitp.ac.in::56a648f6-67e1-4339-a831-07263f164259" providerId="AD" clId="Web-{A9D488AD-DD1D-E206-4462-8511F1FDCBAE}" dt="2022-04-20T17:10:57.416" v="372"/>
          <ac:spMkLst>
            <pc:docMk/>
            <pc:sldMk cId="3671026741" sldId="257"/>
            <ac:spMk id="61" creationId="{8DF67618-B87B-4195-8E24-3B126F79FF55}"/>
          </ac:spMkLst>
        </pc:spChg>
        <pc:spChg chg="add">
          <ac:chgData name="Shubham" userId="S::shubham_2001me72@iitp.ac.in::56a648f6-67e1-4339-a831-07263f164259" providerId="AD" clId="Web-{A9D488AD-DD1D-E206-4462-8511F1FDCBAE}" dt="2022-04-20T17:10:57.416" v="372"/>
          <ac:spMkLst>
            <pc:docMk/>
            <pc:sldMk cId="3671026741" sldId="257"/>
            <ac:spMk id="62" creationId="{64960379-9FF9-400A-A8A8-F5AB633FD3BF}"/>
          </ac:spMkLst>
        </pc:spChg>
        <pc:grpChg chg="add del">
          <ac:chgData name="Shubham" userId="S::shubham_2001me72@iitp.ac.in::56a648f6-67e1-4339-a831-07263f164259" providerId="AD" clId="Web-{A9D488AD-DD1D-E206-4462-8511F1FDCBAE}" dt="2022-04-20T17:10:53.134" v="369"/>
          <ac:grpSpMkLst>
            <pc:docMk/>
            <pc:sldMk cId="3671026741" sldId="257"/>
            <ac:grpSpMk id="45" creationId="{43F5E015-E085-4624-B431-B42414448684}"/>
          </ac:grpSpMkLst>
        </pc:grpChg>
        <pc:grpChg chg="add del">
          <ac:chgData name="Shubham" userId="S::shubham_2001me72@iitp.ac.in::56a648f6-67e1-4339-a831-07263f164259" providerId="AD" clId="Web-{A9D488AD-DD1D-E206-4462-8511F1FDCBAE}" dt="2022-04-20T17:10:53.134" v="369"/>
          <ac:grpSpMkLst>
            <pc:docMk/>
            <pc:sldMk cId="3671026741" sldId="257"/>
            <ac:grpSpMk id="55" creationId="{2C491629-AE25-486B-9B22-2CE4EE8F7E47}"/>
          </ac:grpSpMkLst>
        </pc:grpChg>
        <pc:grpChg chg="add">
          <ac:chgData name="Shubham" userId="S::shubham_2001me72@iitp.ac.in::56a648f6-67e1-4339-a831-07263f164259" providerId="AD" clId="Web-{A9D488AD-DD1D-E206-4462-8511F1FDCBAE}" dt="2022-04-20T17:10:57.416" v="372"/>
          <ac:grpSpMkLst>
            <pc:docMk/>
            <pc:sldMk cId="3671026741" sldId="257"/>
            <ac:grpSpMk id="63" creationId="{2C491629-AE25-486B-9B22-2CE4EE8F7E47}"/>
          </ac:grpSpMkLst>
        </pc:grpChg>
        <pc:grpChg chg="add">
          <ac:chgData name="Shubham" userId="S::shubham_2001me72@iitp.ac.in::56a648f6-67e1-4339-a831-07263f164259" providerId="AD" clId="Web-{A9D488AD-DD1D-E206-4462-8511F1FDCBAE}" dt="2022-04-20T17:10:57.416" v="372"/>
          <ac:grpSpMkLst>
            <pc:docMk/>
            <pc:sldMk cId="3671026741" sldId="257"/>
            <ac:grpSpMk id="66" creationId="{43F5E015-E085-4624-B431-B42414448684}"/>
          </ac:grpSpMkLst>
        </pc:grpChg>
        <pc:graphicFrameChg chg="add del">
          <ac:chgData name="Shubham" userId="S::shubham_2001me72@iitp.ac.in::56a648f6-67e1-4339-a831-07263f164259" providerId="AD" clId="Web-{A9D488AD-DD1D-E206-4462-8511F1FDCBAE}" dt="2022-04-20T16:23:48.229" v="208"/>
          <ac:graphicFrameMkLst>
            <pc:docMk/>
            <pc:sldMk cId="3671026741" sldId="257"/>
            <ac:graphicFrameMk id="12" creationId="{B2E8EA49-CD0A-584B-EB4F-B58D5207A506}"/>
          </ac:graphicFrameMkLst>
        </pc:graphicFrameChg>
        <pc:graphicFrameChg chg="add mod modGraphic">
          <ac:chgData name="Shubham" userId="S::shubham_2001me72@iitp.ac.in::56a648f6-67e1-4339-a831-07263f164259" providerId="AD" clId="Web-{A9D488AD-DD1D-E206-4462-8511F1FDCBAE}" dt="2022-04-20T17:10:57.416" v="372"/>
          <ac:graphicFrameMkLst>
            <pc:docMk/>
            <pc:sldMk cId="3671026741" sldId="257"/>
            <ac:graphicFrameMk id="32" creationId="{9575778C-C3B6-3009-3350-2FF0D0D3BFF3}"/>
          </ac:graphicFrameMkLst>
        </pc:graphicFrameChg>
        <pc:picChg chg="add del">
          <ac:chgData name="Shubham" userId="S::shubham_2001me72@iitp.ac.in::56a648f6-67e1-4339-a831-07263f164259" providerId="AD" clId="Web-{A9D488AD-DD1D-E206-4462-8511F1FDCBAE}" dt="2022-04-20T17:09:09.867" v="367"/>
          <ac:picMkLst>
            <pc:docMk/>
            <pc:sldMk cId="3671026741" sldId="257"/>
            <ac:picMk id="43" creationId="{6960917F-1154-7C3C-8B76-ED3ABC02CFFE}"/>
          </ac:picMkLst>
        </pc:picChg>
        <pc:cxnChg chg="add del">
          <ac:chgData name="Shubham" userId="S::shubham_2001me72@iitp.ac.in::56a648f6-67e1-4339-a831-07263f164259" providerId="AD" clId="Web-{A9D488AD-DD1D-E206-4462-8511F1FDCBAE}" dt="2022-04-20T17:09:09.867" v="367"/>
          <ac:cxnSpMkLst>
            <pc:docMk/>
            <pc:sldMk cId="3671026741" sldId="257"/>
            <ac:cxnSpMk id="40" creationId="{67182200-4859-4C8D-BCBB-55B245C28BA3}"/>
          </ac:cxnSpMkLst>
        </pc:cxnChg>
      </pc:sldChg>
      <pc:sldChg chg="addSp delSp modSp mod setBg setClrOvrMap">
        <pc:chgData name="Shubham" userId="S::shubham_2001me72@iitp.ac.in::56a648f6-67e1-4339-a831-07263f164259" providerId="AD" clId="Web-{A9D488AD-DD1D-E206-4462-8511F1FDCBAE}" dt="2022-04-20T16:30:58.832" v="259"/>
        <pc:sldMkLst>
          <pc:docMk/>
          <pc:sldMk cId="2729255148" sldId="258"/>
        </pc:sldMkLst>
        <pc:spChg chg="mod">
          <ac:chgData name="Shubham" userId="S::shubham_2001me72@iitp.ac.in::56a648f6-67e1-4339-a831-07263f164259" providerId="AD" clId="Web-{A9D488AD-DD1D-E206-4462-8511F1FDCBAE}" dt="2022-04-20T16:30:58.832" v="258"/>
          <ac:spMkLst>
            <pc:docMk/>
            <pc:sldMk cId="2729255148" sldId="258"/>
            <ac:spMk id="2" creationId="{45430F81-AB87-06A0-F112-DA7F97917147}"/>
          </ac:spMkLst>
        </pc:spChg>
        <pc:spChg chg="add del mod">
          <ac:chgData name="Shubham" userId="S::shubham_2001me72@iitp.ac.in::56a648f6-67e1-4339-a831-07263f164259" providerId="AD" clId="Web-{A9D488AD-DD1D-E206-4462-8511F1FDCBAE}" dt="2022-04-20T16:27:26.202" v="253"/>
          <ac:spMkLst>
            <pc:docMk/>
            <pc:sldMk cId="2729255148" sldId="258"/>
            <ac:spMk id="3" creationId="{6B40E402-6ADB-79B5-99CA-70485FA45A7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6:52.702" v="242"/>
          <ac:spMkLst>
            <pc:docMk/>
            <pc:sldMk cId="2729255148" sldId="258"/>
            <ac:spMk id="8" creationId="{827B839B-9ADE-406B-8590-F1CAEDED45A1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6:52.702" v="242"/>
          <ac:spMkLst>
            <pc:docMk/>
            <pc:sldMk cId="2729255148" sldId="258"/>
            <ac:spMk id="10" creationId="{CFE45BF0-46DB-408C-B5F7-7B11716805D4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6:52.702" v="242"/>
          <ac:spMkLst>
            <pc:docMk/>
            <pc:sldMk cId="2729255148" sldId="258"/>
            <ac:spMk id="12" creationId="{2AEBC8F2-97B1-41B4-93F1-2D289E197FBA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6:52.702" v="242"/>
          <ac:spMkLst>
            <pc:docMk/>
            <pc:sldMk cId="2729255148" sldId="258"/>
            <ac:spMk id="14" creationId="{472E3A19-F5D5-48FC-BB9C-48C2F68F598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6:52.702" v="242"/>
          <ac:spMkLst>
            <pc:docMk/>
            <pc:sldMk cId="2729255148" sldId="258"/>
            <ac:spMk id="16" creationId="{7A62E32F-BB65-43A8-8EB5-92346890E549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6:52.702" v="242"/>
          <ac:spMkLst>
            <pc:docMk/>
            <pc:sldMk cId="2729255148" sldId="258"/>
            <ac:spMk id="18" creationId="{14E91B64-9FCC-451E-AFB4-A827D6329367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7:02.780" v="244"/>
          <ac:spMkLst>
            <pc:docMk/>
            <pc:sldMk cId="2729255148" sldId="258"/>
            <ac:spMk id="20" creationId="{9228552E-C8B1-4A80-8448-0787CE0FC704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7:06.139" v="246"/>
          <ac:spMkLst>
            <pc:docMk/>
            <pc:sldMk cId="2729255148" sldId="258"/>
            <ac:spMk id="22" creationId="{33CD251C-A887-4D2F-925B-FC097198538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7:06.139" v="246"/>
          <ac:spMkLst>
            <pc:docMk/>
            <pc:sldMk cId="2729255148" sldId="258"/>
            <ac:spMk id="23" creationId="{B19D093C-27FB-4032-B282-42C4563F257C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7:06.139" v="246"/>
          <ac:spMkLst>
            <pc:docMk/>
            <pc:sldMk cId="2729255148" sldId="258"/>
            <ac:spMk id="26" creationId="{6B40E402-6ADB-79B5-99CA-70485FA45A7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7:10.124" v="248"/>
          <ac:spMkLst>
            <pc:docMk/>
            <pc:sldMk cId="2729255148" sldId="258"/>
            <ac:spMk id="28" creationId="{7CB4857B-ED7C-444D-9F04-2F885114A1C2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7:10.124" v="248"/>
          <ac:spMkLst>
            <pc:docMk/>
            <pc:sldMk cId="2729255148" sldId="258"/>
            <ac:spMk id="29" creationId="{D18046FB-44EA-4FD8-A585-EA09A319B2D0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7:10.124" v="248"/>
          <ac:spMkLst>
            <pc:docMk/>
            <pc:sldMk cId="2729255148" sldId="258"/>
            <ac:spMk id="30" creationId="{479F5F2B-8B58-4140-AE6A-51F6C67B18D9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7:10.124" v="248"/>
          <ac:spMkLst>
            <pc:docMk/>
            <pc:sldMk cId="2729255148" sldId="258"/>
            <ac:spMk id="31" creationId="{6B40E402-6ADB-79B5-99CA-70485FA45A7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7:17.468" v="250"/>
          <ac:spMkLst>
            <pc:docMk/>
            <pc:sldMk cId="2729255148" sldId="258"/>
            <ac:spMk id="33" creationId="{C9A36457-A5F4-4103-A443-02581C09185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7:17.468" v="250"/>
          <ac:spMkLst>
            <pc:docMk/>
            <pc:sldMk cId="2729255148" sldId="258"/>
            <ac:spMk id="34" creationId="{DC5FB7E8-B636-40FA-BE8D-48145C0F5C57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7:17.468" v="250"/>
          <ac:spMkLst>
            <pc:docMk/>
            <pc:sldMk cId="2729255148" sldId="258"/>
            <ac:spMk id="35" creationId="{6B40E402-6ADB-79B5-99CA-70485FA45A7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7:17.468" v="250"/>
          <ac:spMkLst>
            <pc:docMk/>
            <pc:sldMk cId="2729255148" sldId="258"/>
            <ac:spMk id="36" creationId="{142DCE2C-2863-46FA-9BE7-24365A24D9BA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0:58.832" v="259"/>
          <ac:spMkLst>
            <pc:docMk/>
            <pc:sldMk cId="2729255148" sldId="258"/>
            <ac:spMk id="40" creationId="{7CB4857B-ED7C-444D-9F04-2F885114A1C2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0:58.832" v="259"/>
          <ac:spMkLst>
            <pc:docMk/>
            <pc:sldMk cId="2729255148" sldId="258"/>
            <ac:spMk id="41" creationId="{D18046FB-44EA-4FD8-A585-EA09A319B2D0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0:58.832" v="259"/>
          <ac:spMkLst>
            <pc:docMk/>
            <pc:sldMk cId="2729255148" sldId="258"/>
            <ac:spMk id="42" creationId="{479F5F2B-8B58-4140-AE6A-51F6C67B18D9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0:58.832" v="259"/>
          <ac:spMkLst>
            <pc:docMk/>
            <pc:sldMk cId="2729255148" sldId="258"/>
            <ac:spMk id="43" creationId="{6B40E402-6ADB-79B5-99CA-70485FA45A7B}"/>
          </ac:spMkLst>
        </pc:spChg>
        <pc:spChg chg="add">
          <ac:chgData name="Shubham" userId="S::shubham_2001me72@iitp.ac.in::56a648f6-67e1-4339-a831-07263f164259" providerId="AD" clId="Web-{A9D488AD-DD1D-E206-4462-8511F1FDCBAE}" dt="2022-04-20T16:30:58.832" v="259"/>
          <ac:spMkLst>
            <pc:docMk/>
            <pc:sldMk cId="2729255148" sldId="258"/>
            <ac:spMk id="48" creationId="{7CB4857B-ED7C-444D-9F04-2F885114A1C2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0:58.832" v="258"/>
          <ac:spMkLst>
            <pc:docMk/>
            <pc:sldMk cId="2729255148" sldId="258"/>
            <ac:spMk id="50" creationId="{6EBF06A5-4173-45DE-87B1-0791E098A374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0:58.832" v="258"/>
          <ac:spMkLst>
            <pc:docMk/>
            <pc:sldMk cId="2729255148" sldId="258"/>
            <ac:spMk id="52" creationId="{581DAA37-DAFB-47C9-9EE7-11C030BEC838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0:58.832" v="258"/>
          <ac:spMkLst>
            <pc:docMk/>
            <pc:sldMk cId="2729255148" sldId="258"/>
            <ac:spMk id="54" creationId="{F4CBD955-7E14-485C-919F-EC1D1B9BC25C}"/>
          </ac:spMkLst>
        </pc:spChg>
        <pc:spChg chg="add">
          <ac:chgData name="Shubham" userId="S::shubham_2001me72@iitp.ac.in::56a648f6-67e1-4339-a831-07263f164259" providerId="AD" clId="Web-{A9D488AD-DD1D-E206-4462-8511F1FDCBAE}" dt="2022-04-20T16:30:58.832" v="259"/>
          <ac:spMkLst>
            <pc:docMk/>
            <pc:sldMk cId="2729255148" sldId="258"/>
            <ac:spMk id="56" creationId="{D18046FB-44EA-4FD8-A585-EA09A319B2D0}"/>
          </ac:spMkLst>
        </pc:spChg>
        <pc:spChg chg="add">
          <ac:chgData name="Shubham" userId="S::shubham_2001me72@iitp.ac.in::56a648f6-67e1-4339-a831-07263f164259" providerId="AD" clId="Web-{A9D488AD-DD1D-E206-4462-8511F1FDCBAE}" dt="2022-04-20T16:30:58.832" v="259"/>
          <ac:spMkLst>
            <pc:docMk/>
            <pc:sldMk cId="2729255148" sldId="258"/>
            <ac:spMk id="57" creationId="{479F5F2B-8B58-4140-AE6A-51F6C67B18D9}"/>
          </ac:spMkLst>
        </pc:spChg>
        <pc:spChg chg="add">
          <ac:chgData name="Shubham" userId="S::shubham_2001me72@iitp.ac.in::56a648f6-67e1-4339-a831-07263f164259" providerId="AD" clId="Web-{A9D488AD-DD1D-E206-4462-8511F1FDCBAE}" dt="2022-04-20T16:30:58.832" v="259"/>
          <ac:spMkLst>
            <pc:docMk/>
            <pc:sldMk cId="2729255148" sldId="258"/>
            <ac:spMk id="58" creationId="{6B40E402-6ADB-79B5-99CA-70485FA45A7B}"/>
          </ac:spMkLst>
        </pc:spChg>
        <pc:grpChg chg="add del">
          <ac:chgData name="Shubham" userId="S::shubham_2001me72@iitp.ac.in::56a648f6-67e1-4339-a831-07263f164259" providerId="AD" clId="Web-{A9D488AD-DD1D-E206-4462-8511F1FDCBAE}" dt="2022-04-20T16:27:06.139" v="246"/>
          <ac:grpSpMkLst>
            <pc:docMk/>
            <pc:sldMk cId="2729255148" sldId="258"/>
            <ac:grpSpMk id="24" creationId="{35EE815E-1BD3-4777-B652-6D98825BF66B}"/>
          </ac:grpSpMkLst>
        </pc:grpChg>
        <pc:graphicFrameChg chg="add del">
          <ac:chgData name="Shubham" userId="S::shubham_2001me72@iitp.ac.in::56a648f6-67e1-4339-a831-07263f164259" providerId="AD" clId="Web-{A9D488AD-DD1D-E206-4462-8511F1FDCBAE}" dt="2022-04-20T16:27:02.780" v="244"/>
          <ac:graphicFrameMkLst>
            <pc:docMk/>
            <pc:sldMk cId="2729255148" sldId="258"/>
            <ac:graphicFrameMk id="5" creationId="{6D6F718B-2539-56A5-01F0-5A486EF5A12E}"/>
          </ac:graphicFrameMkLst>
        </pc:graphicFrameChg>
        <pc:graphicFrameChg chg="add del">
          <ac:chgData name="Shubham" userId="S::shubham_2001me72@iitp.ac.in::56a648f6-67e1-4339-a831-07263f164259" providerId="AD" clId="Web-{A9D488AD-DD1D-E206-4462-8511F1FDCBAE}" dt="2022-04-20T16:27:26.202" v="252"/>
          <ac:graphicFrameMkLst>
            <pc:docMk/>
            <pc:sldMk cId="2729255148" sldId="258"/>
            <ac:graphicFrameMk id="38" creationId="{73EEB159-1DA2-FA0E-9F73-D5CB7C53D0DC}"/>
          </ac:graphicFrameMkLst>
        </pc:graphicFrameChg>
        <pc:graphicFrameChg chg="add del">
          <ac:chgData name="Shubham" userId="S::shubham_2001me72@iitp.ac.in::56a648f6-67e1-4339-a831-07263f164259" providerId="AD" clId="Web-{A9D488AD-DD1D-E206-4462-8511F1FDCBAE}" dt="2022-04-20T16:30:58.832" v="258"/>
          <ac:graphicFrameMkLst>
            <pc:docMk/>
            <pc:sldMk cId="2729255148" sldId="258"/>
            <ac:graphicFrameMk id="45" creationId="{6D37A0CF-A00D-6E8E-6B3B-1807C2B34330}"/>
          </ac:graphicFrameMkLst>
        </pc:graphicFrameChg>
        <pc:picChg chg="add del">
          <ac:chgData name="Shubham" userId="S::shubham_2001me72@iitp.ac.in::56a648f6-67e1-4339-a831-07263f164259" providerId="AD" clId="Web-{A9D488AD-DD1D-E206-4462-8511F1FDCBAE}" dt="2022-04-20T16:27:02.780" v="244"/>
          <ac:picMkLst>
            <pc:docMk/>
            <pc:sldMk cId="2729255148" sldId="258"/>
            <ac:picMk id="6" creationId="{7C6D1CA5-FD3E-FDA8-4C29-15E200824FC9}"/>
          </ac:picMkLst>
        </pc:picChg>
        <pc:picChg chg="add del">
          <ac:chgData name="Shubham" userId="S::shubham_2001me72@iitp.ac.in::56a648f6-67e1-4339-a831-07263f164259" providerId="AD" clId="Web-{A9D488AD-DD1D-E206-4462-8511F1FDCBAE}" dt="2022-04-20T16:30:58.832" v="258"/>
          <ac:picMkLst>
            <pc:docMk/>
            <pc:sldMk cId="2729255148" sldId="258"/>
            <ac:picMk id="46" creationId="{BFC78988-9D45-1D32-8319-20B6CB02F700}"/>
          </ac:picMkLst>
        </pc:picChg>
      </pc:sldChg>
      <pc:sldChg chg="addSp delSp modSp mod setBg setClrOvrMap">
        <pc:chgData name="Shubham" userId="S::shubham_2001me72@iitp.ac.in::56a648f6-67e1-4339-a831-07263f164259" providerId="AD" clId="Web-{A9D488AD-DD1D-E206-4462-8511F1FDCBAE}" dt="2022-04-20T16:31:26.598" v="270"/>
        <pc:sldMkLst>
          <pc:docMk/>
          <pc:sldMk cId="2880143210" sldId="259"/>
        </pc:sldMkLst>
        <pc:spChg chg="mod">
          <ac:chgData name="Shubham" userId="S::shubham_2001me72@iitp.ac.in::56a648f6-67e1-4339-a831-07263f164259" providerId="AD" clId="Web-{A9D488AD-DD1D-E206-4462-8511F1FDCBAE}" dt="2022-04-20T16:31:26.598" v="270"/>
          <ac:spMkLst>
            <pc:docMk/>
            <pc:sldMk cId="2880143210" sldId="259"/>
            <ac:spMk id="2" creationId="{751FBD4A-4019-CC14-4504-000E9840DC61}"/>
          </ac:spMkLst>
        </pc:spChg>
        <pc:spChg chg="mod">
          <ac:chgData name="Shubham" userId="S::shubham_2001me72@iitp.ac.in::56a648f6-67e1-4339-a831-07263f164259" providerId="AD" clId="Web-{A9D488AD-DD1D-E206-4462-8511F1FDCBAE}" dt="2022-04-20T16:31:26.598" v="270"/>
          <ac:spMkLst>
            <pc:docMk/>
            <pc:sldMk cId="2880143210" sldId="259"/>
            <ac:spMk id="3" creationId="{F59E9E1F-EACE-6506-32C1-1FF75DC736A5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0:40.816" v="255"/>
          <ac:spMkLst>
            <pc:docMk/>
            <pc:sldMk cId="2880143210" sldId="259"/>
            <ac:spMk id="8" creationId="{7CB4857B-ED7C-444D-9F04-2F885114A1C2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1:26.598" v="270"/>
          <ac:spMkLst>
            <pc:docMk/>
            <pc:sldMk cId="2880143210" sldId="259"/>
            <ac:spMk id="9" creationId="{6EBF06A5-4173-45DE-87B1-0791E098A374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0:40.816" v="255"/>
          <ac:spMkLst>
            <pc:docMk/>
            <pc:sldMk cId="2880143210" sldId="259"/>
            <ac:spMk id="10" creationId="{D18046FB-44EA-4FD8-A585-EA09A319B2D0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1:26.598" v="270"/>
          <ac:spMkLst>
            <pc:docMk/>
            <pc:sldMk cId="2880143210" sldId="259"/>
            <ac:spMk id="11" creationId="{581DAA37-DAFB-47C9-9EE7-11C030BEC838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0:40.816" v="255"/>
          <ac:spMkLst>
            <pc:docMk/>
            <pc:sldMk cId="2880143210" sldId="259"/>
            <ac:spMk id="12" creationId="{479F5F2B-8B58-4140-AE6A-51F6C67B18D9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1:26.598" v="270"/>
          <ac:spMkLst>
            <pc:docMk/>
            <pc:sldMk cId="2880143210" sldId="259"/>
            <ac:spMk id="13" creationId="{F4CBD955-7E14-485C-919F-EC1D1B9BC25C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1:08.848" v="261"/>
          <ac:spMkLst>
            <pc:docMk/>
            <pc:sldMk cId="2880143210" sldId="259"/>
            <ac:spMk id="18" creationId="{5E8D2E83-FB3A-40E7-A9E5-7AB389D612B4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1:12.957" v="263"/>
          <ac:spMkLst>
            <pc:docMk/>
            <pc:sldMk cId="2880143210" sldId="259"/>
            <ac:spMk id="20" creationId="{581DAA37-DAFB-47C9-9EE7-11C030BEC838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1:12.957" v="263"/>
          <ac:spMkLst>
            <pc:docMk/>
            <pc:sldMk cId="2880143210" sldId="259"/>
            <ac:spMk id="21" creationId="{6EBF06A5-4173-45DE-87B1-0791E098A374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1:12.957" v="263"/>
          <ac:spMkLst>
            <pc:docMk/>
            <pc:sldMk cId="2880143210" sldId="259"/>
            <ac:spMk id="22" creationId="{F4CBD955-7E14-485C-919F-EC1D1B9BC25C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1:15.535" v="265"/>
          <ac:spMkLst>
            <pc:docMk/>
            <pc:sldMk cId="2880143210" sldId="259"/>
            <ac:spMk id="24" creationId="{05C7EBC3-4672-4DAB-81C2-58661FAFAED6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1:15.535" v="265"/>
          <ac:spMkLst>
            <pc:docMk/>
            <pc:sldMk cId="2880143210" sldId="259"/>
            <ac:spMk id="25" creationId="{40BF962F-4C6F-461E-86F2-C43F56CC939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1:15.535" v="265"/>
          <ac:spMkLst>
            <pc:docMk/>
            <pc:sldMk cId="2880143210" sldId="259"/>
            <ac:spMk id="26" creationId="{2E94A4F7-38E4-45EA-8E2E-CE1B5766B4F1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1:20.004" v="267"/>
          <ac:spMkLst>
            <pc:docMk/>
            <pc:sldMk cId="2880143210" sldId="259"/>
            <ac:spMk id="28" creationId="{6EBF06A5-4173-45DE-87B1-0791E098A374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1:20.004" v="267"/>
          <ac:spMkLst>
            <pc:docMk/>
            <pc:sldMk cId="2880143210" sldId="259"/>
            <ac:spMk id="29" creationId="{206E9F47-DC46-4A02-B5DB-26B56C39C979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1:26.598" v="269"/>
          <ac:spMkLst>
            <pc:docMk/>
            <pc:sldMk cId="2880143210" sldId="259"/>
            <ac:spMk id="31" creationId="{05C7EBC3-4672-4DAB-81C2-58661FAFAED6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1:26.598" v="269"/>
          <ac:spMkLst>
            <pc:docMk/>
            <pc:sldMk cId="2880143210" sldId="259"/>
            <ac:spMk id="32" creationId="{1ABCC31D-213C-44E9-9CC8-8FB2DFC22EDB}"/>
          </ac:spMkLst>
        </pc:spChg>
        <pc:spChg chg="add">
          <ac:chgData name="Shubham" userId="S::shubham_2001me72@iitp.ac.in::56a648f6-67e1-4339-a831-07263f164259" providerId="AD" clId="Web-{A9D488AD-DD1D-E206-4462-8511F1FDCBAE}" dt="2022-04-20T16:31:26.598" v="270"/>
          <ac:spMkLst>
            <pc:docMk/>
            <pc:sldMk cId="2880143210" sldId="259"/>
            <ac:spMk id="34" creationId="{04812C46-200A-4DEB-A05E-3ED6C68C2387}"/>
          </ac:spMkLst>
        </pc:spChg>
        <pc:spChg chg="add">
          <ac:chgData name="Shubham" userId="S::shubham_2001me72@iitp.ac.in::56a648f6-67e1-4339-a831-07263f164259" providerId="AD" clId="Web-{A9D488AD-DD1D-E206-4462-8511F1FDCBAE}" dt="2022-04-20T16:31:26.598" v="270"/>
          <ac:spMkLst>
            <pc:docMk/>
            <pc:sldMk cId="2880143210" sldId="259"/>
            <ac:spMk id="35" creationId="{D1EA859B-E555-4109-94F3-6700E046E008}"/>
          </ac:spMkLst>
        </pc:spChg>
        <pc:picChg chg="add mod ord">
          <ac:chgData name="Shubham" userId="S::shubham_2001me72@iitp.ac.in::56a648f6-67e1-4339-a831-07263f164259" providerId="AD" clId="Web-{A9D488AD-DD1D-E206-4462-8511F1FDCBAE}" dt="2022-04-20T16:31:26.598" v="270"/>
          <ac:picMkLst>
            <pc:docMk/>
            <pc:sldMk cId="2880143210" sldId="259"/>
            <ac:picMk id="5" creationId="{51C2AD89-006A-B0D0-4508-86837FDFDB27}"/>
          </ac:picMkLst>
        </pc:picChg>
      </pc:sldChg>
      <pc:sldChg chg="addSp delSp modSp">
        <pc:chgData name="Shubham" userId="S::shubham_2001me72@iitp.ac.in::56a648f6-67e1-4339-a831-07263f164259" providerId="AD" clId="Web-{A9D488AD-DD1D-E206-4462-8511F1FDCBAE}" dt="2022-04-20T16:32:08.537" v="281"/>
        <pc:sldMkLst>
          <pc:docMk/>
          <pc:sldMk cId="1095752526" sldId="260"/>
        </pc:sldMkLst>
        <pc:spChg chg="mod">
          <ac:chgData name="Shubham" userId="S::shubham_2001me72@iitp.ac.in::56a648f6-67e1-4339-a831-07263f164259" providerId="AD" clId="Web-{A9D488AD-DD1D-E206-4462-8511F1FDCBAE}" dt="2022-04-20T16:32:08.537" v="281"/>
          <ac:spMkLst>
            <pc:docMk/>
            <pc:sldMk cId="1095752526" sldId="260"/>
            <ac:spMk id="2" creationId="{37E7C04E-0783-9CE2-FA40-525C3EDEEF4B}"/>
          </ac:spMkLst>
        </pc:spChg>
        <pc:spChg chg="mod">
          <ac:chgData name="Shubham" userId="S::shubham_2001me72@iitp.ac.in::56a648f6-67e1-4339-a831-07263f164259" providerId="AD" clId="Web-{A9D488AD-DD1D-E206-4462-8511F1FDCBAE}" dt="2022-04-20T16:32:08.537" v="281"/>
          <ac:spMkLst>
            <pc:docMk/>
            <pc:sldMk cId="1095752526" sldId="260"/>
            <ac:spMk id="8" creationId="{F6BE5C91-9492-1033-8102-901DA0D7CD24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2:08.537" v="281"/>
          <ac:spMkLst>
            <pc:docMk/>
            <pc:sldMk cId="1095752526" sldId="260"/>
            <ac:spMk id="11" creationId="{C0BFBD50-06CE-42F1-9AB9-3D9079057D1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2:08.537" v="281"/>
          <ac:spMkLst>
            <pc:docMk/>
            <pc:sldMk cId="1095752526" sldId="260"/>
            <ac:spMk id="13" creationId="{787900AF-3ED0-4C02-A309-3984EBBD202C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2:08.537" v="281"/>
          <ac:spMkLst>
            <pc:docMk/>
            <pc:sldMk cId="1095752526" sldId="260"/>
            <ac:spMk id="15" creationId="{8DEDEE5C-3126-4336-A7D4-9277AF5A04B4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1:45.724" v="272"/>
          <ac:spMkLst>
            <pc:docMk/>
            <pc:sldMk cId="1095752526" sldId="260"/>
            <ac:spMk id="20" creationId="{5AA03EDC-7067-4DFF-B672-541D016AAAB8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1:45.724" v="272"/>
          <ac:spMkLst>
            <pc:docMk/>
            <pc:sldMk cId="1095752526" sldId="260"/>
            <ac:spMk id="22" creationId="{0EBF3E39-B0BE-496A-8604-9007470FFA3A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1:53.380" v="274"/>
          <ac:spMkLst>
            <pc:docMk/>
            <pc:sldMk cId="1095752526" sldId="260"/>
            <ac:spMk id="24" creationId="{5E39A796-BE83-48B1-B33F-35C4A32AAB57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1:53.380" v="274"/>
          <ac:spMkLst>
            <pc:docMk/>
            <pc:sldMk cId="1095752526" sldId="260"/>
            <ac:spMk id="25" creationId="{72F84B47-E267-4194-8194-831DB7B5547F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1:58.927" v="276"/>
          <ac:spMkLst>
            <pc:docMk/>
            <pc:sldMk cId="1095752526" sldId="260"/>
            <ac:spMk id="27" creationId="{F821940F-7A1D-4ACC-85B4-A932898ABB37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1:58.927" v="276"/>
          <ac:spMkLst>
            <pc:docMk/>
            <pc:sldMk cId="1095752526" sldId="260"/>
            <ac:spMk id="28" creationId="{16674508-81D3-48CF-96BF-7FC60EAA572A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2:02.005" v="278"/>
          <ac:spMkLst>
            <pc:docMk/>
            <pc:sldMk cId="1095752526" sldId="260"/>
            <ac:spMk id="30" creationId="{D1D34770-47A8-402C-AF23-2B653F2D88C1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2:08.521" v="280"/>
          <ac:spMkLst>
            <pc:docMk/>
            <pc:sldMk cId="1095752526" sldId="260"/>
            <ac:spMk id="32" creationId="{60E9A6ED-B880-44EA-8D60-C9D3C82CCBD2}"/>
          </ac:spMkLst>
        </pc:spChg>
        <pc:spChg chg="add">
          <ac:chgData name="Shubham" userId="S::shubham_2001me72@iitp.ac.in::56a648f6-67e1-4339-a831-07263f164259" providerId="AD" clId="Web-{A9D488AD-DD1D-E206-4462-8511F1FDCBAE}" dt="2022-04-20T16:32:08.537" v="281"/>
          <ac:spMkLst>
            <pc:docMk/>
            <pc:sldMk cId="1095752526" sldId="260"/>
            <ac:spMk id="34" creationId="{5AA03EDC-7067-4DFF-B672-541D016AAAB8}"/>
          </ac:spMkLst>
        </pc:spChg>
        <pc:spChg chg="add">
          <ac:chgData name="Shubham" userId="S::shubham_2001me72@iitp.ac.in::56a648f6-67e1-4339-a831-07263f164259" providerId="AD" clId="Web-{A9D488AD-DD1D-E206-4462-8511F1FDCBAE}" dt="2022-04-20T16:32:08.537" v="281"/>
          <ac:spMkLst>
            <pc:docMk/>
            <pc:sldMk cId="1095752526" sldId="260"/>
            <ac:spMk id="35" creationId="{0EBF3E39-B0BE-496A-8604-9007470FFA3A}"/>
          </ac:spMkLst>
        </pc:spChg>
        <pc:picChg chg="mod ord">
          <ac:chgData name="Shubham" userId="S::shubham_2001me72@iitp.ac.in::56a648f6-67e1-4339-a831-07263f164259" providerId="AD" clId="Web-{A9D488AD-DD1D-E206-4462-8511F1FDCBAE}" dt="2022-04-20T16:32:08.537" v="281"/>
          <ac:picMkLst>
            <pc:docMk/>
            <pc:sldMk cId="1095752526" sldId="260"/>
            <ac:picMk id="4" creationId="{B4083436-7E8D-C295-47D4-693F2F2979C1}"/>
          </ac:picMkLst>
        </pc:picChg>
      </pc:sldChg>
      <pc:sldChg chg="addSp delSp modSp mod setBg setClrOvrMap">
        <pc:chgData name="Shubham" userId="S::shubham_2001me72@iitp.ac.in::56a648f6-67e1-4339-a831-07263f164259" providerId="AD" clId="Web-{A9D488AD-DD1D-E206-4462-8511F1FDCBAE}" dt="2022-04-20T17:05:39.721" v="339"/>
        <pc:sldMkLst>
          <pc:docMk/>
          <pc:sldMk cId="3986355969" sldId="265"/>
        </pc:sldMkLst>
        <pc:spChg chg="mod ord">
          <ac:chgData name="Shubham" userId="S::shubham_2001me72@iitp.ac.in::56a648f6-67e1-4339-a831-07263f164259" providerId="AD" clId="Web-{A9D488AD-DD1D-E206-4462-8511F1FDCBAE}" dt="2022-04-20T17:05:39.721" v="339"/>
          <ac:spMkLst>
            <pc:docMk/>
            <pc:sldMk cId="3986355969" sldId="265"/>
            <ac:spMk id="2" creationId="{F1737391-EC0C-6233-A784-20DECC1FBF29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4:56.220" v="322"/>
          <ac:spMkLst>
            <pc:docMk/>
            <pc:sldMk cId="3986355969" sldId="265"/>
            <ac:spMk id="8" creationId="{22233502-F5D2-761D-922B-C824F0D53EB6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5:10.377" v="326"/>
          <ac:spMkLst>
            <pc:docMk/>
            <pc:sldMk cId="3986355969" sldId="265"/>
            <ac:spMk id="9" creationId="{CDA1A2E9-63FE-408D-A803-8E306ECAB4B3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4:56.220" v="322"/>
          <ac:spMkLst>
            <pc:docMk/>
            <pc:sldMk cId="3986355969" sldId="265"/>
            <ac:spMk id="11" creationId="{FF9B822F-893E-44C8-963C-64F50ACECBB2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4:56.220" v="322"/>
          <ac:spMkLst>
            <pc:docMk/>
            <pc:sldMk cId="3986355969" sldId="265"/>
            <ac:spMk id="13" creationId="{EBF87945-A001-489F-9D9B-7D9435F0B9CA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5:03.908" v="324"/>
          <ac:spMkLst>
            <pc:docMk/>
            <pc:sldMk cId="3986355969" sldId="265"/>
            <ac:spMk id="15" creationId="{FE4181EF-4EA8-4505-B00A-76889B8136F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5:10.377" v="326"/>
          <ac:spMkLst>
            <pc:docMk/>
            <pc:sldMk cId="3986355969" sldId="265"/>
            <ac:spMk id="17" creationId="{FBE9F90C-C163-435B-9A68-D15C92D1CF2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5:10.377" v="326"/>
          <ac:spMkLst>
            <pc:docMk/>
            <pc:sldMk cId="3986355969" sldId="265"/>
            <ac:spMk id="18" creationId="{1A882A9F-F4E9-4E23-8F0B-20B5DF42EAA9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5:15.002" v="328"/>
          <ac:spMkLst>
            <pc:docMk/>
            <pc:sldMk cId="3986355969" sldId="265"/>
            <ac:spMk id="20" creationId="{84ECDE7A-6944-466D-8FFE-149A29BA6BAE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5:15.002" v="328"/>
          <ac:spMkLst>
            <pc:docMk/>
            <pc:sldMk cId="3986355969" sldId="265"/>
            <ac:spMk id="21" creationId="{B3420082-9415-44EC-802E-C77D71D59C57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5:15.002" v="328"/>
          <ac:spMkLst>
            <pc:docMk/>
            <pc:sldMk cId="3986355969" sldId="265"/>
            <ac:spMk id="22" creationId="{55A52C45-1FCB-4636-A80F-2849B8226C01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5:15.002" v="328"/>
          <ac:spMkLst>
            <pc:docMk/>
            <pc:sldMk cId="3986355969" sldId="265"/>
            <ac:spMk id="23" creationId="{768EB4DD-3704-43AD-92B3-C4E0C6EA92C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5:15.002" v="328"/>
          <ac:spMkLst>
            <pc:docMk/>
            <pc:sldMk cId="3986355969" sldId="265"/>
            <ac:spMk id="24" creationId="{C942842A-3F44-3707-9A7F-BE58075C6EAF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5:22.330" v="330"/>
          <ac:spMkLst>
            <pc:docMk/>
            <pc:sldMk cId="3986355969" sldId="265"/>
            <ac:spMk id="26" creationId="{9B7AD9F6-8CE7-4299-8FC6-328F4DCD3FF9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5:22.330" v="330"/>
          <ac:spMkLst>
            <pc:docMk/>
            <pc:sldMk cId="3986355969" sldId="265"/>
            <ac:spMk id="27" creationId="{F49775AF-8896-43EE-92C6-83497D6DC56F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5:26.987" v="332"/>
          <ac:spMkLst>
            <pc:docMk/>
            <pc:sldMk cId="3986355969" sldId="265"/>
            <ac:spMk id="29" creationId="{9B7AD9F6-8CE7-4299-8FC6-328F4DCD3FF9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5:26.987" v="332"/>
          <ac:spMkLst>
            <pc:docMk/>
            <pc:sldMk cId="3986355969" sldId="265"/>
            <ac:spMk id="30" creationId="{82580482-BA80-420A-8A05-C58E97F26B21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5:33.252" v="334"/>
          <ac:spMkLst>
            <pc:docMk/>
            <pc:sldMk cId="3986355969" sldId="265"/>
            <ac:spMk id="32" creationId="{71B2258F-86CA-4D4D-8270-BC05FCDEBFB3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5:37.596" v="336"/>
          <ac:spMkLst>
            <pc:docMk/>
            <pc:sldMk cId="3986355969" sldId="265"/>
            <ac:spMk id="34" creationId="{71B2258F-86CA-4D4D-8270-BC05FCDEBFB3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5:39.706" v="338"/>
          <ac:spMkLst>
            <pc:docMk/>
            <pc:sldMk cId="3986355969" sldId="265"/>
            <ac:spMk id="36" creationId="{9B7AD9F6-8CE7-4299-8FC6-328F4DCD3FF9}"/>
          </ac:spMkLst>
        </pc:spChg>
        <pc:spChg chg="add del">
          <ac:chgData name="Shubham" userId="S::shubham_2001me72@iitp.ac.in::56a648f6-67e1-4339-a831-07263f164259" providerId="AD" clId="Web-{A9D488AD-DD1D-E206-4462-8511F1FDCBAE}" dt="2022-04-20T17:05:39.706" v="338"/>
          <ac:spMkLst>
            <pc:docMk/>
            <pc:sldMk cId="3986355969" sldId="265"/>
            <ac:spMk id="37" creationId="{F49775AF-8896-43EE-92C6-83497D6DC56F}"/>
          </ac:spMkLst>
        </pc:spChg>
        <pc:spChg chg="add">
          <ac:chgData name="Shubham" userId="S::shubham_2001me72@iitp.ac.in::56a648f6-67e1-4339-a831-07263f164259" providerId="AD" clId="Web-{A9D488AD-DD1D-E206-4462-8511F1FDCBAE}" dt="2022-04-20T17:05:39.721" v="339"/>
          <ac:spMkLst>
            <pc:docMk/>
            <pc:sldMk cId="3986355969" sldId="265"/>
            <ac:spMk id="39" creationId="{84ECDE7A-6944-466D-8FFE-149A29BA6BAE}"/>
          </ac:spMkLst>
        </pc:spChg>
        <pc:spChg chg="add">
          <ac:chgData name="Shubham" userId="S::shubham_2001me72@iitp.ac.in::56a648f6-67e1-4339-a831-07263f164259" providerId="AD" clId="Web-{A9D488AD-DD1D-E206-4462-8511F1FDCBAE}" dt="2022-04-20T17:05:39.721" v="339"/>
          <ac:spMkLst>
            <pc:docMk/>
            <pc:sldMk cId="3986355969" sldId="265"/>
            <ac:spMk id="40" creationId="{B3420082-9415-44EC-802E-C77D71D59C57}"/>
          </ac:spMkLst>
        </pc:spChg>
        <pc:spChg chg="add">
          <ac:chgData name="Shubham" userId="S::shubham_2001me72@iitp.ac.in::56a648f6-67e1-4339-a831-07263f164259" providerId="AD" clId="Web-{A9D488AD-DD1D-E206-4462-8511F1FDCBAE}" dt="2022-04-20T17:05:39.721" v="339"/>
          <ac:spMkLst>
            <pc:docMk/>
            <pc:sldMk cId="3986355969" sldId="265"/>
            <ac:spMk id="41" creationId="{55A52C45-1FCB-4636-A80F-2849B8226C01}"/>
          </ac:spMkLst>
        </pc:spChg>
        <pc:spChg chg="add">
          <ac:chgData name="Shubham" userId="S::shubham_2001me72@iitp.ac.in::56a648f6-67e1-4339-a831-07263f164259" providerId="AD" clId="Web-{A9D488AD-DD1D-E206-4462-8511F1FDCBAE}" dt="2022-04-20T17:05:39.721" v="339"/>
          <ac:spMkLst>
            <pc:docMk/>
            <pc:sldMk cId="3986355969" sldId="265"/>
            <ac:spMk id="42" creationId="{768EB4DD-3704-43AD-92B3-C4E0C6EA92CB}"/>
          </ac:spMkLst>
        </pc:spChg>
        <pc:spChg chg="add">
          <ac:chgData name="Shubham" userId="S::shubham_2001me72@iitp.ac.in::56a648f6-67e1-4339-a831-07263f164259" providerId="AD" clId="Web-{A9D488AD-DD1D-E206-4462-8511F1FDCBAE}" dt="2022-04-20T17:05:39.721" v="339"/>
          <ac:spMkLst>
            <pc:docMk/>
            <pc:sldMk cId="3986355969" sldId="265"/>
            <ac:spMk id="43" creationId="{C942842A-3F44-3707-9A7F-BE58075C6EAF}"/>
          </ac:spMkLst>
        </pc:spChg>
        <pc:picChg chg="mod">
          <ac:chgData name="Shubham" userId="S::shubham_2001me72@iitp.ac.in::56a648f6-67e1-4339-a831-07263f164259" providerId="AD" clId="Web-{A9D488AD-DD1D-E206-4462-8511F1FDCBAE}" dt="2022-04-20T17:05:39.721" v="339"/>
          <ac:picMkLst>
            <pc:docMk/>
            <pc:sldMk cId="3986355969" sldId="265"/>
            <ac:picMk id="4" creationId="{9876B595-D11C-0E6F-13FA-B747D9CF2C3B}"/>
          </ac:picMkLst>
        </pc:picChg>
      </pc:sldChg>
      <pc:sldChg chg="addSp delSp modSp new mod setBg setClrOvrMap">
        <pc:chgData name="Shubham" userId="S::shubham_2001me72@iitp.ac.in::56a648f6-67e1-4339-a831-07263f164259" providerId="AD" clId="Web-{A9D488AD-DD1D-E206-4462-8511F1FDCBAE}" dt="2022-04-20T16:41:06.595" v="320"/>
        <pc:sldMkLst>
          <pc:docMk/>
          <pc:sldMk cId="1696831647" sldId="267"/>
        </pc:sldMkLst>
        <pc:spChg chg="mod">
          <ac:chgData name="Shubham" userId="S::shubham_2001me72@iitp.ac.in::56a648f6-67e1-4339-a831-07263f164259" providerId="AD" clId="Web-{A9D488AD-DD1D-E206-4462-8511F1FDCBAE}" dt="2022-04-20T16:41:06.595" v="320"/>
          <ac:spMkLst>
            <pc:docMk/>
            <pc:sldMk cId="1696831647" sldId="267"/>
            <ac:spMk id="2" creationId="{A4946AF6-3013-4EA7-A9FC-507D82C8596A}"/>
          </ac:spMkLst>
        </pc:spChg>
        <pc:spChg chg="add del mod">
          <ac:chgData name="Shubham" userId="S::shubham_2001me72@iitp.ac.in::56a648f6-67e1-4339-a831-07263f164259" providerId="AD" clId="Web-{A9D488AD-DD1D-E206-4462-8511F1FDCBAE}" dt="2022-04-20T16:20:39.475" v="184"/>
          <ac:spMkLst>
            <pc:docMk/>
            <pc:sldMk cId="1696831647" sldId="267"/>
            <ac:spMk id="3" creationId="{5177016B-6E4E-5FBC-B834-13B430E0E4B7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19:40.380" v="169"/>
          <ac:spMkLst>
            <pc:docMk/>
            <pc:sldMk cId="1696831647" sldId="267"/>
            <ac:spMk id="9" creationId="{B819A166-7571-4003-A6B8-B62034C3ED30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19:53.849" v="171"/>
          <ac:spMkLst>
            <pc:docMk/>
            <pc:sldMk cId="1696831647" sldId="267"/>
            <ac:spMk id="11" creationId="{5E107275-3853-46FD-A241-DE4355A42675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19:53.849" v="171"/>
          <ac:spMkLst>
            <pc:docMk/>
            <pc:sldMk cId="1696831647" sldId="267"/>
            <ac:spMk id="12" creationId="{2E442304-DDBD-4F7B-8017-36BCC863FB40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0:02.114" v="173"/>
          <ac:spMkLst>
            <pc:docMk/>
            <pc:sldMk cId="1696831647" sldId="267"/>
            <ac:spMk id="15" creationId="{2E442304-DDBD-4F7B-8017-36BCC863FB40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0:02.114" v="173"/>
          <ac:spMkLst>
            <pc:docMk/>
            <pc:sldMk cId="1696831647" sldId="267"/>
            <ac:spMk id="16" creationId="{5E107275-3853-46FD-A241-DE4355A42675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0:04.849" v="175"/>
          <ac:spMkLst>
            <pc:docMk/>
            <pc:sldMk cId="1696831647" sldId="267"/>
            <ac:spMk id="19" creationId="{2E442304-DDBD-4F7B-8017-36BCC863FB40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0:04.849" v="175"/>
          <ac:spMkLst>
            <pc:docMk/>
            <pc:sldMk cId="1696831647" sldId="267"/>
            <ac:spMk id="20" creationId="{5E107275-3853-46FD-A241-DE4355A42675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0:11.005" v="177"/>
          <ac:spMkLst>
            <pc:docMk/>
            <pc:sldMk cId="1696831647" sldId="267"/>
            <ac:spMk id="23" creationId="{2E442304-DDBD-4F7B-8017-36BCC863FB40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0:11.005" v="177"/>
          <ac:spMkLst>
            <pc:docMk/>
            <pc:sldMk cId="1696831647" sldId="267"/>
            <ac:spMk id="24" creationId="{5E107275-3853-46FD-A241-DE4355A42675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0:39.443" v="183"/>
          <ac:spMkLst>
            <pc:docMk/>
            <pc:sldMk cId="1696831647" sldId="267"/>
            <ac:spMk id="31" creationId="{2E442304-DDBD-4F7B-8017-36BCC863FB40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0:39.443" v="183"/>
          <ac:spMkLst>
            <pc:docMk/>
            <pc:sldMk cId="1696831647" sldId="267"/>
            <ac:spMk id="32" creationId="{5E107275-3853-46FD-A241-DE4355A42675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5:13.715" v="216"/>
          <ac:spMkLst>
            <pc:docMk/>
            <pc:sldMk cId="1696831647" sldId="267"/>
            <ac:spMk id="35" creationId="{2E442304-DDBD-4F7B-8017-36BCC863FB40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5:13.715" v="216"/>
          <ac:spMkLst>
            <pc:docMk/>
            <pc:sldMk cId="1696831647" sldId="267"/>
            <ac:spMk id="36" creationId="{5E107275-3853-46FD-A241-DE4355A42675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41:06.595" v="320"/>
          <ac:spMkLst>
            <pc:docMk/>
            <pc:sldMk cId="1696831647" sldId="267"/>
            <ac:spMk id="43" creationId="{C5E6CFF1-2F42-4E10-9A97-F116F46F53FE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40:23.251" v="315"/>
          <ac:spMkLst>
            <pc:docMk/>
            <pc:sldMk cId="1696831647" sldId="267"/>
            <ac:spMk id="47" creationId="{FCEC2294-5A7B-45E5-9251-C1AA89F4ADCF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40:08.203" v="309"/>
          <ac:spMkLst>
            <pc:docMk/>
            <pc:sldMk cId="1696831647" sldId="267"/>
            <ac:spMk id="50" creationId="{F13C74B1-5B17-4795-BED0-7140497B445A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40:34.110" v="317"/>
          <ac:spMkLst>
            <pc:docMk/>
            <pc:sldMk cId="1696831647" sldId="267"/>
            <ac:spMk id="51" creationId="{FCEC2294-5A7B-45E5-9251-C1AA89F4ADCF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40:08.203" v="309"/>
          <ac:spMkLst>
            <pc:docMk/>
            <pc:sldMk cId="1696831647" sldId="267"/>
            <ac:spMk id="52" creationId="{D4974D33-8DC5-464E-8C6D-BE58F0669C17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40:10.641" v="311"/>
          <ac:spMkLst>
            <pc:docMk/>
            <pc:sldMk cId="1696831647" sldId="267"/>
            <ac:spMk id="54" creationId="{2C61293E-6EBE-43EF-A52C-9BEBFD7679D4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40:10.641" v="311"/>
          <ac:spMkLst>
            <pc:docMk/>
            <pc:sldMk cId="1696831647" sldId="267"/>
            <ac:spMk id="55" creationId="{21540236-BFD5-4A9D-8840-4703E7F76825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41:06.517" v="319"/>
          <ac:spMkLst>
            <pc:docMk/>
            <pc:sldMk cId="1696831647" sldId="267"/>
            <ac:spMk id="56" creationId="{4E0A5C5C-2A95-428E-9F6A-0D29EBD57C9F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41:06.517" v="319"/>
          <ac:spMkLst>
            <pc:docMk/>
            <pc:sldMk cId="1696831647" sldId="267"/>
            <ac:spMk id="57" creationId="{5A0118C5-4F8D-4CF4-BADD-53FEACC6C42A}"/>
          </ac:spMkLst>
        </pc:spChg>
        <pc:grpChg chg="add del">
          <ac:chgData name="Shubham" userId="S::shubham_2001me72@iitp.ac.in::56a648f6-67e1-4339-a831-07263f164259" providerId="AD" clId="Web-{A9D488AD-DD1D-E206-4462-8511F1FDCBAE}" dt="2022-04-20T16:41:06.517" v="319"/>
          <ac:grpSpMkLst>
            <pc:docMk/>
            <pc:sldMk cId="1696831647" sldId="267"/>
            <ac:grpSpMk id="58" creationId="{3F219210-B16A-47B6-9AA8-207DAFF37E66}"/>
          </ac:grpSpMkLst>
        </pc:grpChg>
        <pc:grpChg chg="add del">
          <ac:chgData name="Shubham" userId="S::shubham_2001me72@iitp.ac.in::56a648f6-67e1-4339-a831-07263f164259" providerId="AD" clId="Web-{A9D488AD-DD1D-E206-4462-8511F1FDCBAE}" dt="2022-04-20T16:41:06.517" v="319"/>
          <ac:grpSpMkLst>
            <pc:docMk/>
            <pc:sldMk cId="1696831647" sldId="267"/>
            <ac:grpSpMk id="61" creationId="{2A638C7D-9088-41A9-88A0-7357157BC168}"/>
          </ac:grpSpMkLst>
        </pc:grpChg>
        <pc:grpChg chg="add del">
          <ac:chgData name="Shubham" userId="S::shubham_2001me72@iitp.ac.in::56a648f6-67e1-4339-a831-07263f164259" providerId="AD" clId="Web-{A9D488AD-DD1D-E206-4462-8511F1FDCBAE}" dt="2022-04-20T16:41:06.517" v="319"/>
          <ac:grpSpMkLst>
            <pc:docMk/>
            <pc:sldMk cId="1696831647" sldId="267"/>
            <ac:grpSpMk id="62" creationId="{582A903B-6B78-4F0A-B7C9-3D80499020B8}"/>
          </ac:grpSpMkLst>
        </pc:grpChg>
        <pc:graphicFrameChg chg="add del">
          <ac:chgData name="Shubham" userId="S::shubham_2001me72@iitp.ac.in::56a648f6-67e1-4339-a831-07263f164259" providerId="AD" clId="Web-{A9D488AD-DD1D-E206-4462-8511F1FDCBAE}" dt="2022-04-20T16:19:40.380" v="169"/>
          <ac:graphicFrameMkLst>
            <pc:docMk/>
            <pc:sldMk cId="1696831647" sldId="267"/>
            <ac:graphicFrameMk id="5" creationId="{5879EA8A-9EFC-00B6-B42C-522D34982ED9}"/>
          </ac:graphicFrameMkLst>
        </pc:graphicFrameChg>
        <pc:graphicFrameChg chg="add del">
          <ac:chgData name="Shubham" userId="S::shubham_2001me72@iitp.ac.in::56a648f6-67e1-4339-a831-07263f164259" providerId="AD" clId="Web-{A9D488AD-DD1D-E206-4462-8511F1FDCBAE}" dt="2022-04-20T16:19:53.849" v="171"/>
          <ac:graphicFrameMkLst>
            <pc:docMk/>
            <pc:sldMk cId="1696831647" sldId="267"/>
            <ac:graphicFrameMk id="13" creationId="{A45E7C8F-5FB5-7CF5-0691-C825B412F952}"/>
          </ac:graphicFrameMkLst>
        </pc:graphicFrameChg>
        <pc:graphicFrameChg chg="add del">
          <ac:chgData name="Shubham" userId="S::shubham_2001me72@iitp.ac.in::56a648f6-67e1-4339-a831-07263f164259" providerId="AD" clId="Web-{A9D488AD-DD1D-E206-4462-8511F1FDCBAE}" dt="2022-04-20T16:20:02.114" v="173"/>
          <ac:graphicFrameMkLst>
            <pc:docMk/>
            <pc:sldMk cId="1696831647" sldId="267"/>
            <ac:graphicFrameMk id="17" creationId="{366B56F8-B4CB-40B3-1DBA-2624C9953261}"/>
          </ac:graphicFrameMkLst>
        </pc:graphicFrameChg>
        <pc:graphicFrameChg chg="add del">
          <ac:chgData name="Shubham" userId="S::shubham_2001me72@iitp.ac.in::56a648f6-67e1-4339-a831-07263f164259" providerId="AD" clId="Web-{A9D488AD-DD1D-E206-4462-8511F1FDCBAE}" dt="2022-04-20T16:20:04.849" v="175"/>
          <ac:graphicFrameMkLst>
            <pc:docMk/>
            <pc:sldMk cId="1696831647" sldId="267"/>
            <ac:graphicFrameMk id="21" creationId="{A45E7C8F-5FB5-7CF5-0691-C825B412F952}"/>
          </ac:graphicFrameMkLst>
        </pc:graphicFrameChg>
        <pc:graphicFrameChg chg="add del">
          <ac:chgData name="Shubham" userId="S::shubham_2001me72@iitp.ac.in::56a648f6-67e1-4339-a831-07263f164259" providerId="AD" clId="Web-{A9D488AD-DD1D-E206-4462-8511F1FDCBAE}" dt="2022-04-20T16:20:11.005" v="177"/>
          <ac:graphicFrameMkLst>
            <pc:docMk/>
            <pc:sldMk cId="1696831647" sldId="267"/>
            <ac:graphicFrameMk id="25" creationId="{366B56F8-B4CB-40B3-1DBA-2624C9953261}"/>
          </ac:graphicFrameMkLst>
        </pc:graphicFrameChg>
        <pc:graphicFrameChg chg="add del">
          <ac:chgData name="Shubham" userId="S::shubham_2001me72@iitp.ac.in::56a648f6-67e1-4339-a831-07263f164259" providerId="AD" clId="Web-{A9D488AD-DD1D-E206-4462-8511F1FDCBAE}" dt="2022-04-20T16:20:23.896" v="179"/>
          <ac:graphicFrameMkLst>
            <pc:docMk/>
            <pc:sldMk cId="1696831647" sldId="267"/>
            <ac:graphicFrameMk id="27" creationId="{B03C3F7E-734C-1A98-7355-890ACE036AC0}"/>
          </ac:graphicFrameMkLst>
        </pc:graphicFrameChg>
        <pc:graphicFrameChg chg="add del">
          <ac:chgData name="Shubham" userId="S::shubham_2001me72@iitp.ac.in::56a648f6-67e1-4339-a831-07263f164259" providerId="AD" clId="Web-{A9D488AD-DD1D-E206-4462-8511F1FDCBAE}" dt="2022-04-20T16:20:27.287" v="181"/>
          <ac:graphicFrameMkLst>
            <pc:docMk/>
            <pc:sldMk cId="1696831647" sldId="267"/>
            <ac:graphicFrameMk id="29" creationId="{2B8E51E1-3446-8A9B-48E5-7DDB1D450E76}"/>
          </ac:graphicFrameMkLst>
        </pc:graphicFrameChg>
        <pc:graphicFrameChg chg="add del">
          <ac:chgData name="Shubham" userId="S::shubham_2001me72@iitp.ac.in::56a648f6-67e1-4339-a831-07263f164259" providerId="AD" clId="Web-{A9D488AD-DD1D-E206-4462-8511F1FDCBAE}" dt="2022-04-20T16:20:39.443" v="183"/>
          <ac:graphicFrameMkLst>
            <pc:docMk/>
            <pc:sldMk cId="1696831647" sldId="267"/>
            <ac:graphicFrameMk id="33" creationId="{A45E7C8F-5FB5-7CF5-0691-C825B412F952}"/>
          </ac:graphicFrameMkLst>
        </pc:graphicFrameChg>
        <pc:graphicFrameChg chg="add mod modGraphic">
          <ac:chgData name="Shubham" userId="S::shubham_2001me72@iitp.ac.in::56a648f6-67e1-4339-a831-07263f164259" providerId="AD" clId="Web-{A9D488AD-DD1D-E206-4462-8511F1FDCBAE}" dt="2022-04-20T16:41:06.595" v="320"/>
          <ac:graphicFrameMkLst>
            <pc:docMk/>
            <pc:sldMk cId="1696831647" sldId="267"/>
            <ac:graphicFrameMk id="37" creationId="{366B56F8-B4CB-40B3-1DBA-2624C9953261}"/>
          </ac:graphicFrameMkLst>
        </pc:graphicFrameChg>
        <pc:picChg chg="add mod ord">
          <ac:chgData name="Shubham" userId="S::shubham_2001me72@iitp.ac.in::56a648f6-67e1-4339-a831-07263f164259" providerId="AD" clId="Web-{A9D488AD-DD1D-E206-4462-8511F1FDCBAE}" dt="2022-04-20T16:41:06.595" v="320"/>
          <ac:picMkLst>
            <pc:docMk/>
            <pc:sldMk cId="1696831647" sldId="267"/>
            <ac:picMk id="39" creationId="{4CB26D16-DD3C-B39E-E3D2-66644A9BD350}"/>
          </ac:picMkLst>
        </pc:picChg>
        <pc:cxnChg chg="add del">
          <ac:chgData name="Shubham" userId="S::shubham_2001me72@iitp.ac.in::56a648f6-67e1-4339-a831-07263f164259" providerId="AD" clId="Web-{A9D488AD-DD1D-E206-4462-8511F1FDCBAE}" dt="2022-04-20T16:41:06.595" v="320"/>
          <ac:cxnSpMkLst>
            <pc:docMk/>
            <pc:sldMk cId="1696831647" sldId="267"/>
            <ac:cxnSpMk id="45" creationId="{67182200-4859-4C8D-BCBB-55B245C28BA3}"/>
          </ac:cxnSpMkLst>
        </pc:cxnChg>
        <pc:cxnChg chg="add del">
          <ac:chgData name="Shubham" userId="S::shubham_2001me72@iitp.ac.in::56a648f6-67e1-4339-a831-07263f164259" providerId="AD" clId="Web-{A9D488AD-DD1D-E206-4462-8511F1FDCBAE}" dt="2022-04-20T16:40:23.251" v="315"/>
          <ac:cxnSpMkLst>
            <pc:docMk/>
            <pc:sldMk cId="1696831647" sldId="267"/>
            <ac:cxnSpMk id="48" creationId="{67182200-4859-4C8D-BCBB-55B245C28BA3}"/>
          </ac:cxnSpMkLst>
        </pc:cxnChg>
        <pc:cxnChg chg="add del">
          <ac:chgData name="Shubham" userId="S::shubham_2001me72@iitp.ac.in::56a648f6-67e1-4339-a831-07263f164259" providerId="AD" clId="Web-{A9D488AD-DD1D-E206-4462-8511F1FDCBAE}" dt="2022-04-20T16:40:34.110" v="317"/>
          <ac:cxnSpMkLst>
            <pc:docMk/>
            <pc:sldMk cId="1696831647" sldId="267"/>
            <ac:cxnSpMk id="53" creationId="{67182200-4859-4C8D-BCBB-55B245C28BA3}"/>
          </ac:cxnSpMkLst>
        </pc:cxnChg>
      </pc:sldChg>
      <pc:sldChg chg="addSp delSp modSp mod setBg">
        <pc:chgData name="Shubham" userId="S::shubham_2001me72@iitp.ac.in::56a648f6-67e1-4339-a831-07263f164259" providerId="AD" clId="Web-{A9D488AD-DD1D-E206-4462-8511F1FDCBAE}" dt="2022-04-20T16:33:06.272" v="298"/>
        <pc:sldMkLst>
          <pc:docMk/>
          <pc:sldMk cId="1770611291" sldId="268"/>
        </pc:sldMkLst>
        <pc:spChg chg="mod">
          <ac:chgData name="Shubham" userId="S::shubham_2001me72@iitp.ac.in::56a648f6-67e1-4339-a831-07263f164259" providerId="AD" clId="Web-{A9D488AD-DD1D-E206-4462-8511F1FDCBAE}" dt="2022-04-20T16:33:06.272" v="298"/>
          <ac:spMkLst>
            <pc:docMk/>
            <pc:sldMk cId="1770611291" sldId="268"/>
            <ac:spMk id="2" creationId="{48D02B81-CB68-8F21-12EC-01BD18FF920F}"/>
          </ac:spMkLst>
        </pc:spChg>
        <pc:spChg chg="add del mod">
          <ac:chgData name="Shubham" userId="S::shubham_2001me72@iitp.ac.in::56a648f6-67e1-4339-a831-07263f164259" providerId="AD" clId="Web-{A9D488AD-DD1D-E206-4462-8511F1FDCBAE}" dt="2022-04-20T16:33:06.272" v="298"/>
          <ac:spMkLst>
            <pc:docMk/>
            <pc:sldMk cId="1770611291" sldId="268"/>
            <ac:spMk id="3" creationId="{8858410F-8B2D-669D-F608-A1B205632BA6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2:18.912" v="283"/>
          <ac:spMkLst>
            <pc:docMk/>
            <pc:sldMk cId="1770611291" sldId="268"/>
            <ac:spMk id="8" creationId="{98DDA986-B6EE-4642-AC60-0490373E69D0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2:37.303" v="289"/>
          <ac:spMkLst>
            <pc:docMk/>
            <pc:sldMk cId="1770611291" sldId="268"/>
            <ac:spMk id="9" creationId="{B819A166-7571-4003-A6B8-B62034C3ED30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2:18.912" v="283"/>
          <ac:spMkLst>
            <pc:docMk/>
            <pc:sldMk cId="1770611291" sldId="268"/>
            <ac:spMk id="10" creationId="{80B62878-12EF-4E97-A284-47BAFC30DA2E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2:18.912" v="283"/>
          <ac:spMkLst>
            <pc:docMk/>
            <pc:sldMk cId="1770611291" sldId="268"/>
            <ac:spMk id="12" creationId="{6D79188D-1ED5-4705-B8C7-5D6FB7670AB3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2:26.693" v="287"/>
          <ac:spMkLst>
            <pc:docMk/>
            <pc:sldMk cId="1770611291" sldId="268"/>
            <ac:spMk id="16" creationId="{7CB4857B-ED7C-444D-9F04-2F885114A1C2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2:26.693" v="287"/>
          <ac:spMkLst>
            <pc:docMk/>
            <pc:sldMk cId="1770611291" sldId="268"/>
            <ac:spMk id="17" creationId="{D18046FB-44EA-4FD8-A585-EA09A319B2D0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2:26.693" v="287"/>
          <ac:spMkLst>
            <pc:docMk/>
            <pc:sldMk cId="1770611291" sldId="268"/>
            <ac:spMk id="18" creationId="{479F5F2B-8B58-4140-AE6A-51F6C67B18D9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2:26.693" v="287"/>
          <ac:spMkLst>
            <pc:docMk/>
            <pc:sldMk cId="1770611291" sldId="268"/>
            <ac:spMk id="19" creationId="{8858410F-8B2D-669D-F608-A1B205632BA6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2:42.428" v="291"/>
          <ac:spMkLst>
            <pc:docMk/>
            <pc:sldMk cId="1770611291" sldId="268"/>
            <ac:spMk id="23" creationId="{D1D34770-47A8-402C-AF23-2B653F2D88C1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2:48.787" v="293"/>
          <ac:spMkLst>
            <pc:docMk/>
            <pc:sldMk cId="1770611291" sldId="268"/>
            <ac:spMk id="27" creationId="{CB299CAB-C506-454B-90FC-4065728297D3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2:48.787" v="293"/>
          <ac:spMkLst>
            <pc:docMk/>
            <pc:sldMk cId="1770611291" sldId="268"/>
            <ac:spMk id="28" creationId="{C8D99311-F254-40F1-8AB5-EE3E7B9B6872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2:48.787" v="293"/>
          <ac:spMkLst>
            <pc:docMk/>
            <pc:sldMk cId="1770611291" sldId="268"/>
            <ac:spMk id="29" creationId="{7D89E3CB-00ED-4691-9F0F-F23EA3564705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32:48.787" v="293"/>
          <ac:spMkLst>
            <pc:docMk/>
            <pc:sldMk cId="1770611291" sldId="268"/>
            <ac:spMk id="30" creationId="{8858410F-8B2D-669D-F608-A1B205632BA6}"/>
          </ac:spMkLst>
        </pc:spChg>
        <pc:spChg chg="add">
          <ac:chgData name="Shubham" userId="S::shubham_2001me72@iitp.ac.in::56a648f6-67e1-4339-a831-07263f164259" providerId="AD" clId="Web-{A9D488AD-DD1D-E206-4462-8511F1FDCBAE}" dt="2022-04-20T16:33:06.272" v="298"/>
          <ac:spMkLst>
            <pc:docMk/>
            <pc:sldMk cId="1770611291" sldId="268"/>
            <ac:spMk id="36" creationId="{7CB4857B-ED7C-444D-9F04-2F885114A1C2}"/>
          </ac:spMkLst>
        </pc:spChg>
        <pc:spChg chg="add">
          <ac:chgData name="Shubham" userId="S::shubham_2001me72@iitp.ac.in::56a648f6-67e1-4339-a831-07263f164259" providerId="AD" clId="Web-{A9D488AD-DD1D-E206-4462-8511F1FDCBAE}" dt="2022-04-20T16:33:06.272" v="298"/>
          <ac:spMkLst>
            <pc:docMk/>
            <pc:sldMk cId="1770611291" sldId="268"/>
            <ac:spMk id="37" creationId="{D18046FB-44EA-4FD8-A585-EA09A319B2D0}"/>
          </ac:spMkLst>
        </pc:spChg>
        <pc:spChg chg="add">
          <ac:chgData name="Shubham" userId="S::shubham_2001me72@iitp.ac.in::56a648f6-67e1-4339-a831-07263f164259" providerId="AD" clId="Web-{A9D488AD-DD1D-E206-4462-8511F1FDCBAE}" dt="2022-04-20T16:33:06.272" v="298"/>
          <ac:spMkLst>
            <pc:docMk/>
            <pc:sldMk cId="1770611291" sldId="268"/>
            <ac:spMk id="38" creationId="{479F5F2B-8B58-4140-AE6A-51F6C67B18D9}"/>
          </ac:spMkLst>
        </pc:spChg>
        <pc:spChg chg="add">
          <ac:chgData name="Shubham" userId="S::shubham_2001me72@iitp.ac.in::56a648f6-67e1-4339-a831-07263f164259" providerId="AD" clId="Web-{A9D488AD-DD1D-E206-4462-8511F1FDCBAE}" dt="2022-04-20T16:33:06.272" v="298"/>
          <ac:spMkLst>
            <pc:docMk/>
            <pc:sldMk cId="1770611291" sldId="268"/>
            <ac:spMk id="39" creationId="{8858410F-8B2D-669D-F608-A1B205632BA6}"/>
          </ac:spMkLst>
        </pc:spChg>
        <pc:graphicFrameChg chg="add del">
          <ac:chgData name="Shubham" userId="S::shubham_2001me72@iitp.ac.in::56a648f6-67e1-4339-a831-07263f164259" providerId="AD" clId="Web-{A9D488AD-DD1D-E206-4462-8511F1FDCBAE}" dt="2022-04-20T16:32:22.459" v="285"/>
          <ac:graphicFrameMkLst>
            <pc:docMk/>
            <pc:sldMk cId="1770611291" sldId="268"/>
            <ac:graphicFrameMk id="14" creationId="{E73D3910-172C-A7D4-B942-2017D1D57C9F}"/>
          </ac:graphicFrameMkLst>
        </pc:graphicFrameChg>
        <pc:graphicFrameChg chg="add del">
          <ac:chgData name="Shubham" userId="S::shubham_2001me72@iitp.ac.in::56a648f6-67e1-4339-a831-07263f164259" providerId="AD" clId="Web-{A9D488AD-DD1D-E206-4462-8511F1FDCBAE}" dt="2022-04-20T16:32:37.303" v="289"/>
          <ac:graphicFrameMkLst>
            <pc:docMk/>
            <pc:sldMk cId="1770611291" sldId="268"/>
            <ac:graphicFrameMk id="21" creationId="{3FDF4210-B473-2EC2-6563-132422A8A547}"/>
          </ac:graphicFrameMkLst>
        </pc:graphicFrameChg>
        <pc:graphicFrameChg chg="add del">
          <ac:chgData name="Shubham" userId="S::shubham_2001me72@iitp.ac.in::56a648f6-67e1-4339-a831-07263f164259" providerId="AD" clId="Web-{A9D488AD-DD1D-E206-4462-8511F1FDCBAE}" dt="2022-04-20T16:32:42.428" v="291"/>
          <ac:graphicFrameMkLst>
            <pc:docMk/>
            <pc:sldMk cId="1770611291" sldId="268"/>
            <ac:graphicFrameMk id="25" creationId="{BE4E1DB0-2803-0B77-ACCD-B91C1217CE8B}"/>
          </ac:graphicFrameMkLst>
        </pc:graphicFrameChg>
        <pc:graphicFrameChg chg="add del">
          <ac:chgData name="Shubham" userId="S::shubham_2001me72@iitp.ac.in::56a648f6-67e1-4339-a831-07263f164259" providerId="AD" clId="Web-{A9D488AD-DD1D-E206-4462-8511F1FDCBAE}" dt="2022-04-20T16:32:57.163" v="295"/>
          <ac:graphicFrameMkLst>
            <pc:docMk/>
            <pc:sldMk cId="1770611291" sldId="268"/>
            <ac:graphicFrameMk id="32" creationId="{F3645AB7-6B3D-B645-9ECD-FFC8A689EEBA}"/>
          </ac:graphicFrameMkLst>
        </pc:graphicFrameChg>
        <pc:graphicFrameChg chg="add del">
          <ac:chgData name="Shubham" userId="S::shubham_2001me72@iitp.ac.in::56a648f6-67e1-4339-a831-07263f164259" providerId="AD" clId="Web-{A9D488AD-DD1D-E206-4462-8511F1FDCBAE}" dt="2022-04-20T16:33:06.272" v="297"/>
          <ac:graphicFrameMkLst>
            <pc:docMk/>
            <pc:sldMk cId="1770611291" sldId="268"/>
            <ac:graphicFrameMk id="34" creationId="{E73D3910-172C-A7D4-B942-2017D1D57C9F}"/>
          </ac:graphicFrameMkLst>
        </pc:graphicFrameChg>
        <pc:picChg chg="add del">
          <ac:chgData name="Shubham" userId="S::shubham_2001me72@iitp.ac.in::56a648f6-67e1-4339-a831-07263f164259" providerId="AD" clId="Web-{A9D488AD-DD1D-E206-4462-8511F1FDCBAE}" dt="2022-04-20T16:32:42.428" v="291"/>
          <ac:picMkLst>
            <pc:docMk/>
            <pc:sldMk cId="1770611291" sldId="268"/>
            <ac:picMk id="24" creationId="{7926F4CA-F04C-2850-0E1E-0D920A552020}"/>
          </ac:picMkLst>
        </pc:picChg>
      </pc:sldChg>
      <pc:sldChg chg="addSp delSp modSp new mod setBg setClrOvrMap">
        <pc:chgData name="Shubham" userId="S::shubham_2001me72@iitp.ac.in::56a648f6-67e1-4339-a831-07263f164259" providerId="AD" clId="Web-{A9D488AD-DD1D-E206-4462-8511F1FDCBAE}" dt="2022-04-20T16:26:30.389" v="240" actId="20577"/>
        <pc:sldMkLst>
          <pc:docMk/>
          <pc:sldMk cId="1125476744" sldId="269"/>
        </pc:sldMkLst>
        <pc:spChg chg="mod">
          <ac:chgData name="Shubham" userId="S::shubham_2001me72@iitp.ac.in::56a648f6-67e1-4339-a831-07263f164259" providerId="AD" clId="Web-{A9D488AD-DD1D-E206-4462-8511F1FDCBAE}" dt="2022-04-20T16:26:02.825" v="233"/>
          <ac:spMkLst>
            <pc:docMk/>
            <pc:sldMk cId="1125476744" sldId="269"/>
            <ac:spMk id="2" creationId="{83B818E7-97C4-17CB-808D-B6DA83A4A87E}"/>
          </ac:spMkLst>
        </pc:spChg>
        <pc:spChg chg="mod">
          <ac:chgData name="Shubham" userId="S::shubham_2001me72@iitp.ac.in::56a648f6-67e1-4339-a831-07263f164259" providerId="AD" clId="Web-{A9D488AD-DD1D-E206-4462-8511F1FDCBAE}" dt="2022-04-20T16:26:30.389" v="240" actId="20577"/>
          <ac:spMkLst>
            <pc:docMk/>
            <pc:sldMk cId="1125476744" sldId="269"/>
            <ac:spMk id="3" creationId="{7BB7848D-9BC9-C246-9E65-A4155373AC85}"/>
          </ac:spMkLst>
        </pc:spChg>
        <pc:spChg chg="add del">
          <ac:chgData name="Shubham" userId="S::shubham_2001me72@iitp.ac.in::56a648f6-67e1-4339-a831-07263f164259" providerId="AD" clId="Web-{A9D488AD-DD1D-E206-4462-8511F1FDCBAE}" dt="2022-04-20T16:26:02.794" v="232"/>
          <ac:spMkLst>
            <pc:docMk/>
            <pc:sldMk cId="1125476744" sldId="269"/>
            <ac:spMk id="9" creationId="{C5E6CFF1-2F42-4E10-9A97-F116F46F53FE}"/>
          </ac:spMkLst>
        </pc:spChg>
        <pc:spChg chg="add">
          <ac:chgData name="Shubham" userId="S::shubham_2001me72@iitp.ac.in::56a648f6-67e1-4339-a831-07263f164259" providerId="AD" clId="Web-{A9D488AD-DD1D-E206-4462-8511F1FDCBAE}" dt="2022-04-20T16:26:02.825" v="233"/>
          <ac:spMkLst>
            <pc:docMk/>
            <pc:sldMk cId="1125476744" sldId="269"/>
            <ac:spMk id="13" creationId="{2C61293E-6EBE-43EF-A52C-9BEBFD7679D4}"/>
          </ac:spMkLst>
        </pc:spChg>
        <pc:spChg chg="add">
          <ac:chgData name="Shubham" userId="S::shubham_2001me72@iitp.ac.in::56a648f6-67e1-4339-a831-07263f164259" providerId="AD" clId="Web-{A9D488AD-DD1D-E206-4462-8511F1FDCBAE}" dt="2022-04-20T16:26:02.825" v="233"/>
          <ac:spMkLst>
            <pc:docMk/>
            <pc:sldMk cId="1125476744" sldId="269"/>
            <ac:spMk id="15" creationId="{3FCFB1DE-0B7E-48CC-BA90-B2AB0889F9D6}"/>
          </ac:spMkLst>
        </pc:spChg>
        <pc:picChg chg="add del">
          <ac:chgData name="Shubham" userId="S::shubham_2001me72@iitp.ac.in::56a648f6-67e1-4339-a831-07263f164259" providerId="AD" clId="Web-{A9D488AD-DD1D-E206-4462-8511F1FDCBAE}" dt="2022-04-20T16:26:02.794" v="232"/>
          <ac:picMkLst>
            <pc:docMk/>
            <pc:sldMk cId="1125476744" sldId="269"/>
            <ac:picMk id="5" creationId="{68AFC54A-06DC-3873-0B60-44EAADADBCFA}"/>
          </ac:picMkLst>
        </pc:picChg>
        <pc:picChg chg="add del">
          <ac:chgData name="Shubham" userId="S::shubham_2001me72@iitp.ac.in::56a648f6-67e1-4339-a831-07263f164259" providerId="AD" clId="Web-{A9D488AD-DD1D-E206-4462-8511F1FDCBAE}" dt="2022-04-20T16:26:13.013" v="234"/>
          <ac:picMkLst>
            <pc:docMk/>
            <pc:sldMk cId="1125476744" sldId="269"/>
            <ac:picMk id="14" creationId="{5F302376-999F-66A1-6EBC-0B652F08BE16}"/>
          </ac:picMkLst>
        </pc:picChg>
        <pc:cxnChg chg="add del">
          <ac:chgData name="Shubham" userId="S::shubham_2001me72@iitp.ac.in::56a648f6-67e1-4339-a831-07263f164259" providerId="AD" clId="Web-{A9D488AD-DD1D-E206-4462-8511F1FDCBAE}" dt="2022-04-20T16:26:02.794" v="232"/>
          <ac:cxnSpMkLst>
            <pc:docMk/>
            <pc:sldMk cId="1125476744" sldId="269"/>
            <ac:cxnSpMk id="11" creationId="{67182200-4859-4C8D-BCBB-55B245C28BA3}"/>
          </ac:cxnSpMkLst>
        </pc:cxnChg>
      </pc:sldChg>
      <pc:sldChg chg="addSp delSp modSp add del mod setBg">
        <pc:chgData name="Shubham" userId="S::shubham_2001me72@iitp.ac.in::56a648f6-67e1-4339-a831-07263f164259" providerId="AD" clId="Web-{A9D488AD-DD1D-E206-4462-8511F1FDCBAE}" dt="2022-04-20T18:07:28.928" v="381"/>
        <pc:sldMkLst>
          <pc:docMk/>
          <pc:sldMk cId="25449953" sldId="272"/>
        </pc:sldMkLst>
        <pc:spChg chg="mod">
          <ac:chgData name="Shubham" userId="S::shubham_2001me72@iitp.ac.in::56a648f6-67e1-4339-a831-07263f164259" providerId="AD" clId="Web-{A9D488AD-DD1D-E206-4462-8511F1FDCBAE}" dt="2022-04-20T18:07:28.928" v="381"/>
          <ac:spMkLst>
            <pc:docMk/>
            <pc:sldMk cId="25449953" sldId="272"/>
            <ac:spMk id="2" creationId="{75505265-0B0B-9AA7-E0C8-6E699CC92532}"/>
          </ac:spMkLst>
        </pc:spChg>
        <pc:spChg chg="del mod">
          <ac:chgData name="Shubham" userId="S::shubham_2001me72@iitp.ac.in::56a648f6-67e1-4339-a831-07263f164259" providerId="AD" clId="Web-{A9D488AD-DD1D-E206-4462-8511F1FDCBAE}" dt="2022-04-20T18:05:03.581" v="374"/>
          <ac:spMkLst>
            <pc:docMk/>
            <pc:sldMk cId="25449953" sldId="272"/>
            <ac:spMk id="3" creationId="{FDC92804-DD37-2660-B546-3AC8AF2BEFE4}"/>
          </ac:spMkLst>
        </pc:spChg>
        <pc:spChg chg="add del">
          <ac:chgData name="Shubham" userId="S::shubham_2001me72@iitp.ac.in::56a648f6-67e1-4339-a831-07263f164259" providerId="AD" clId="Web-{A9D488AD-DD1D-E206-4462-8511F1FDCBAE}" dt="2022-04-20T18:07:28.928" v="381"/>
          <ac:spMkLst>
            <pc:docMk/>
            <pc:sldMk cId="25449953" sldId="272"/>
            <ac:spMk id="9" creationId="{C1DD1A8A-57D5-4A81-AD04-532B043C5611}"/>
          </ac:spMkLst>
        </pc:spChg>
        <pc:spChg chg="add del">
          <ac:chgData name="Shubham" userId="S::shubham_2001me72@iitp.ac.in::56a648f6-67e1-4339-a831-07263f164259" providerId="AD" clId="Web-{A9D488AD-DD1D-E206-4462-8511F1FDCBAE}" dt="2022-04-20T18:07:28.928" v="381"/>
          <ac:spMkLst>
            <pc:docMk/>
            <pc:sldMk cId="25449953" sldId="272"/>
            <ac:spMk id="11" creationId="{007891EC-4501-44ED-A8C8-B11B6DB767A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8:07:19.224" v="378"/>
          <ac:spMkLst>
            <pc:docMk/>
            <pc:sldMk cId="25449953" sldId="272"/>
            <ac:spMk id="16" creationId="{23D09407-53BC-485E-B4CE-BC5E4FC4B25B}"/>
          </ac:spMkLst>
        </pc:spChg>
        <pc:spChg chg="add del">
          <ac:chgData name="Shubham" userId="S::shubham_2001me72@iitp.ac.in::56a648f6-67e1-4339-a831-07263f164259" providerId="AD" clId="Web-{A9D488AD-DD1D-E206-4462-8511F1FDCBAE}" dt="2022-04-20T18:07:19.224" v="378"/>
          <ac:spMkLst>
            <pc:docMk/>
            <pc:sldMk cId="25449953" sldId="272"/>
            <ac:spMk id="18" creationId="{921DB988-49FC-4608-B0A2-E2F3A4019041}"/>
          </ac:spMkLst>
        </pc:spChg>
        <pc:spChg chg="add del">
          <ac:chgData name="Shubham" userId="S::shubham_2001me72@iitp.ac.in::56a648f6-67e1-4339-a831-07263f164259" providerId="AD" clId="Web-{A9D488AD-DD1D-E206-4462-8511F1FDCBAE}" dt="2022-04-20T18:07:28.928" v="380"/>
          <ac:spMkLst>
            <pc:docMk/>
            <pc:sldMk cId="25449953" sldId="272"/>
            <ac:spMk id="22" creationId="{4A62647B-1222-407C-8740-5A497612B1F5}"/>
          </ac:spMkLst>
        </pc:spChg>
        <pc:spChg chg="add del">
          <ac:chgData name="Shubham" userId="S::shubham_2001me72@iitp.ac.in::56a648f6-67e1-4339-a831-07263f164259" providerId="AD" clId="Web-{A9D488AD-DD1D-E206-4462-8511F1FDCBAE}" dt="2022-04-20T18:07:28.928" v="380"/>
          <ac:spMkLst>
            <pc:docMk/>
            <pc:sldMk cId="25449953" sldId="272"/>
            <ac:spMk id="32" creationId="{19D32F93-50AC-4C46-A5DB-291C60DDB7BD}"/>
          </ac:spMkLst>
        </pc:spChg>
        <pc:spChg chg="add del">
          <ac:chgData name="Shubham" userId="S::shubham_2001me72@iitp.ac.in::56a648f6-67e1-4339-a831-07263f164259" providerId="AD" clId="Web-{A9D488AD-DD1D-E206-4462-8511F1FDCBAE}" dt="2022-04-20T18:07:28.928" v="380"/>
          <ac:spMkLst>
            <pc:docMk/>
            <pc:sldMk cId="25449953" sldId="272"/>
            <ac:spMk id="33" creationId="{86FD7672-78BE-4D6F-A711-2CDB79B52DFF}"/>
          </ac:spMkLst>
        </pc:spChg>
        <pc:spChg chg="add del">
          <ac:chgData name="Shubham" userId="S::shubham_2001me72@iitp.ac.in::56a648f6-67e1-4339-a831-07263f164259" providerId="AD" clId="Web-{A9D488AD-DD1D-E206-4462-8511F1FDCBAE}" dt="2022-04-20T18:07:28.928" v="380"/>
          <ac:spMkLst>
            <pc:docMk/>
            <pc:sldMk cId="25449953" sldId="272"/>
            <ac:spMk id="34" creationId="{827DC2C4-B485-428A-BF4A-472D2967F47F}"/>
          </ac:spMkLst>
        </pc:spChg>
        <pc:spChg chg="add">
          <ac:chgData name="Shubham" userId="S::shubham_2001me72@iitp.ac.in::56a648f6-67e1-4339-a831-07263f164259" providerId="AD" clId="Web-{A9D488AD-DD1D-E206-4462-8511F1FDCBAE}" dt="2022-04-20T18:07:28.928" v="381"/>
          <ac:spMkLst>
            <pc:docMk/>
            <pc:sldMk cId="25449953" sldId="272"/>
            <ac:spMk id="36" creationId="{93245F62-CCC4-49E4-B95B-EA6C1E790510}"/>
          </ac:spMkLst>
        </pc:spChg>
        <pc:spChg chg="add">
          <ac:chgData name="Shubham" userId="S::shubham_2001me72@iitp.ac.in::56a648f6-67e1-4339-a831-07263f164259" providerId="AD" clId="Web-{A9D488AD-DD1D-E206-4462-8511F1FDCBAE}" dt="2022-04-20T18:07:28.928" v="381"/>
          <ac:spMkLst>
            <pc:docMk/>
            <pc:sldMk cId="25449953" sldId="272"/>
            <ac:spMk id="37" creationId="{E6C0DD6B-6AA3-448F-9B99-8386295BC1B4}"/>
          </ac:spMkLst>
        </pc:spChg>
        <pc:grpChg chg="add del">
          <ac:chgData name="Shubham" userId="S::shubham_2001me72@iitp.ac.in::56a648f6-67e1-4339-a831-07263f164259" providerId="AD" clId="Web-{A9D488AD-DD1D-E206-4462-8511F1FDCBAE}" dt="2022-04-20T18:07:19.224" v="378"/>
          <ac:grpSpMkLst>
            <pc:docMk/>
            <pc:sldMk cId="25449953" sldId="272"/>
            <ac:grpSpMk id="20" creationId="{E9B930FD-8671-4C4C-ADCF-73AC1D0CD417}"/>
          </ac:grpSpMkLst>
        </pc:grpChg>
        <pc:grpChg chg="add del">
          <ac:chgData name="Shubham" userId="S::shubham_2001me72@iitp.ac.in::56a648f6-67e1-4339-a831-07263f164259" providerId="AD" clId="Web-{A9D488AD-DD1D-E206-4462-8511F1FDCBAE}" dt="2022-04-20T18:07:19.224" v="378"/>
          <ac:grpSpMkLst>
            <pc:docMk/>
            <pc:sldMk cId="25449953" sldId="272"/>
            <ac:grpSpMk id="26" creationId="{383C2651-AE0C-4AE4-8725-E2F9414FE219}"/>
          </ac:grpSpMkLst>
        </pc:grpChg>
        <pc:picChg chg="add mod ord">
          <ac:chgData name="Shubham" userId="S::shubham_2001me72@iitp.ac.in::56a648f6-67e1-4339-a831-07263f164259" providerId="AD" clId="Web-{A9D488AD-DD1D-E206-4462-8511F1FDCBAE}" dt="2022-04-20T18:07:28.928" v="381"/>
          <ac:picMkLst>
            <pc:docMk/>
            <pc:sldMk cId="25449953" sldId="272"/>
            <ac:picMk id="5" creationId="{1FD617D3-BEA9-71A3-9F96-D3BD3C96533D}"/>
          </ac:picMkLst>
        </pc:picChg>
      </pc:sldChg>
    </pc:docChg>
  </pc:docChgLst>
  <pc:docChgLst>
    <pc:chgData name="Adil Jamal" userId="S::adil_2001me06@iitp.ac.in::11015511-0536-4561-8025-4aba19152a29" providerId="AD" clId="Web-{806DB3C3-B03D-79F2-C2AD-1AB837D1FDE3}"/>
    <pc:docChg chg="addSld delSld modSld">
      <pc:chgData name="Adil Jamal" userId="S::adil_2001me06@iitp.ac.in::11015511-0536-4561-8025-4aba19152a29" providerId="AD" clId="Web-{806DB3C3-B03D-79F2-C2AD-1AB837D1FDE3}" dt="2022-04-20T16:31:19.920" v="266" actId="20577"/>
      <pc:docMkLst>
        <pc:docMk/>
      </pc:docMkLst>
      <pc:sldChg chg="modSp">
        <pc:chgData name="Adil Jamal" userId="S::adil_2001me06@iitp.ac.in::11015511-0536-4561-8025-4aba19152a29" providerId="AD" clId="Web-{806DB3C3-B03D-79F2-C2AD-1AB837D1FDE3}" dt="2022-04-20T16:23:24.157" v="204" actId="20577"/>
        <pc:sldMkLst>
          <pc:docMk/>
          <pc:sldMk cId="1611274860" sldId="256"/>
        </pc:sldMkLst>
        <pc:spChg chg="mod">
          <ac:chgData name="Adil Jamal" userId="S::adil_2001me06@iitp.ac.in::11015511-0536-4561-8025-4aba19152a29" providerId="AD" clId="Web-{806DB3C3-B03D-79F2-C2AD-1AB837D1FDE3}" dt="2022-04-20T16:23:24.157" v="204" actId="20577"/>
          <ac:spMkLst>
            <pc:docMk/>
            <pc:sldMk cId="1611274860" sldId="256"/>
            <ac:spMk id="2" creationId="{732008F4-A01E-48CD-C168-339E0976B1D9}"/>
          </ac:spMkLst>
        </pc:spChg>
      </pc:sldChg>
      <pc:sldChg chg="addSp delSp modSp mod setBg">
        <pc:chgData name="Adil Jamal" userId="S::adil_2001me06@iitp.ac.in::11015511-0536-4561-8025-4aba19152a29" providerId="AD" clId="Web-{806DB3C3-B03D-79F2-C2AD-1AB837D1FDE3}" dt="2022-04-20T16:15:14.848" v="169" actId="20577"/>
        <pc:sldMkLst>
          <pc:docMk/>
          <pc:sldMk cId="1095752526" sldId="260"/>
        </pc:sldMkLst>
        <pc:spChg chg="mod">
          <ac:chgData name="Adil Jamal" userId="S::adil_2001me06@iitp.ac.in::11015511-0536-4561-8025-4aba19152a29" providerId="AD" clId="Web-{806DB3C3-B03D-79F2-C2AD-1AB837D1FDE3}" dt="2022-04-20T16:09:56.496" v="3"/>
          <ac:spMkLst>
            <pc:docMk/>
            <pc:sldMk cId="1095752526" sldId="260"/>
            <ac:spMk id="2" creationId="{37E7C04E-0783-9CE2-FA40-525C3EDEEF4B}"/>
          </ac:spMkLst>
        </pc:spChg>
        <pc:spChg chg="del">
          <ac:chgData name="Adil Jamal" userId="S::adil_2001me06@iitp.ac.in::11015511-0536-4561-8025-4aba19152a29" providerId="AD" clId="Web-{806DB3C3-B03D-79F2-C2AD-1AB837D1FDE3}" dt="2022-04-20T16:09:43.995" v="0"/>
          <ac:spMkLst>
            <pc:docMk/>
            <pc:sldMk cId="1095752526" sldId="260"/>
            <ac:spMk id="3" creationId="{9A50DD43-2DF5-96D9-5874-5DE8D2763935}"/>
          </ac:spMkLst>
        </pc:spChg>
        <pc:spChg chg="add mod">
          <ac:chgData name="Adil Jamal" userId="S::adil_2001me06@iitp.ac.in::11015511-0536-4561-8025-4aba19152a29" providerId="AD" clId="Web-{806DB3C3-B03D-79F2-C2AD-1AB837D1FDE3}" dt="2022-04-20T16:15:14.848" v="169" actId="20577"/>
          <ac:spMkLst>
            <pc:docMk/>
            <pc:sldMk cId="1095752526" sldId="260"/>
            <ac:spMk id="8" creationId="{F6BE5C91-9492-1033-8102-901DA0D7CD24}"/>
          </ac:spMkLst>
        </pc:spChg>
        <pc:spChg chg="add">
          <ac:chgData name="Adil Jamal" userId="S::adil_2001me06@iitp.ac.in::11015511-0536-4561-8025-4aba19152a29" providerId="AD" clId="Web-{806DB3C3-B03D-79F2-C2AD-1AB837D1FDE3}" dt="2022-04-20T16:09:56.496" v="3"/>
          <ac:spMkLst>
            <pc:docMk/>
            <pc:sldMk cId="1095752526" sldId="260"/>
            <ac:spMk id="11" creationId="{C0BFBD50-06CE-42F1-9AB9-3D9079057D1B}"/>
          </ac:spMkLst>
        </pc:spChg>
        <pc:spChg chg="add">
          <ac:chgData name="Adil Jamal" userId="S::adil_2001me06@iitp.ac.in::11015511-0536-4561-8025-4aba19152a29" providerId="AD" clId="Web-{806DB3C3-B03D-79F2-C2AD-1AB837D1FDE3}" dt="2022-04-20T16:09:56.496" v="3"/>
          <ac:spMkLst>
            <pc:docMk/>
            <pc:sldMk cId="1095752526" sldId="260"/>
            <ac:spMk id="13" creationId="{787900AF-3ED0-4C02-A309-3984EBBD202C}"/>
          </ac:spMkLst>
        </pc:spChg>
        <pc:spChg chg="add">
          <ac:chgData name="Adil Jamal" userId="S::adil_2001me06@iitp.ac.in::11015511-0536-4561-8025-4aba19152a29" providerId="AD" clId="Web-{806DB3C3-B03D-79F2-C2AD-1AB837D1FDE3}" dt="2022-04-20T16:09:56.496" v="3"/>
          <ac:spMkLst>
            <pc:docMk/>
            <pc:sldMk cId="1095752526" sldId="260"/>
            <ac:spMk id="15" creationId="{8DEDEE5C-3126-4336-A7D4-9277AF5A04B4}"/>
          </ac:spMkLst>
        </pc:spChg>
        <pc:picChg chg="add mod ord">
          <ac:chgData name="Adil Jamal" userId="S::adil_2001me06@iitp.ac.in::11015511-0536-4561-8025-4aba19152a29" providerId="AD" clId="Web-{806DB3C3-B03D-79F2-C2AD-1AB837D1FDE3}" dt="2022-04-20T16:09:56.496" v="3"/>
          <ac:picMkLst>
            <pc:docMk/>
            <pc:sldMk cId="1095752526" sldId="260"/>
            <ac:picMk id="4" creationId="{B4083436-7E8D-C295-47D4-693F2F2979C1}"/>
          </ac:picMkLst>
        </pc:picChg>
      </pc:sldChg>
      <pc:sldChg chg="addSp delSp modSp">
        <pc:chgData name="Adil Jamal" userId="S::adil_2001me06@iitp.ac.in::11015511-0536-4561-8025-4aba19152a29" providerId="AD" clId="Web-{806DB3C3-B03D-79F2-C2AD-1AB837D1FDE3}" dt="2022-04-20T16:16:57.428" v="177" actId="20577"/>
        <pc:sldMkLst>
          <pc:docMk/>
          <pc:sldMk cId="1492175597" sldId="264"/>
        </pc:sldMkLst>
        <pc:spChg chg="mod">
          <ac:chgData name="Adil Jamal" userId="S::adil_2001me06@iitp.ac.in::11015511-0536-4561-8025-4aba19152a29" providerId="AD" clId="Web-{806DB3C3-B03D-79F2-C2AD-1AB837D1FDE3}" dt="2022-04-20T16:16:09.037" v="170"/>
          <ac:spMkLst>
            <pc:docMk/>
            <pc:sldMk cId="1492175597" sldId="264"/>
            <ac:spMk id="2" creationId="{D689BB00-AE59-D82B-8703-6C092E98C7A6}"/>
          </ac:spMkLst>
        </pc:spChg>
        <pc:spChg chg="del">
          <ac:chgData name="Adil Jamal" userId="S::adil_2001me06@iitp.ac.in::11015511-0536-4561-8025-4aba19152a29" providerId="AD" clId="Web-{806DB3C3-B03D-79F2-C2AD-1AB837D1FDE3}" dt="2022-04-20T16:16:09.037" v="170"/>
          <ac:spMkLst>
            <pc:docMk/>
            <pc:sldMk cId="1492175597" sldId="264"/>
            <ac:spMk id="12" creationId="{A7A4B465-FBCC-4CD4-89A1-82992A7B47FF}"/>
          </ac:spMkLst>
        </pc:spChg>
        <pc:spChg chg="del">
          <ac:chgData name="Adil Jamal" userId="S::adil_2001me06@iitp.ac.in::11015511-0536-4561-8025-4aba19152a29" providerId="AD" clId="Web-{806DB3C3-B03D-79F2-C2AD-1AB837D1FDE3}" dt="2022-04-20T16:16:09.037" v="170"/>
          <ac:spMkLst>
            <pc:docMk/>
            <pc:sldMk cId="1492175597" sldId="264"/>
            <ac:spMk id="13" creationId="{1825AC39-5F85-4CAA-8A81-A1287086B2B6}"/>
          </ac:spMkLst>
        </pc:spChg>
        <pc:spChg chg="del">
          <ac:chgData name="Adil Jamal" userId="S::adil_2001me06@iitp.ac.in::11015511-0536-4561-8025-4aba19152a29" providerId="AD" clId="Web-{806DB3C3-B03D-79F2-C2AD-1AB837D1FDE3}" dt="2022-04-20T16:16:09.037" v="170"/>
          <ac:spMkLst>
            <pc:docMk/>
            <pc:sldMk cId="1492175597" sldId="264"/>
            <ac:spMk id="14" creationId="{909E572F-9CDC-4214-9D42-FF0017649590}"/>
          </ac:spMkLst>
        </pc:spChg>
        <pc:spChg chg="del">
          <ac:chgData name="Adil Jamal" userId="S::adil_2001me06@iitp.ac.in::11015511-0536-4561-8025-4aba19152a29" providerId="AD" clId="Web-{806DB3C3-B03D-79F2-C2AD-1AB837D1FDE3}" dt="2022-04-20T16:16:09.037" v="170"/>
          <ac:spMkLst>
            <pc:docMk/>
            <pc:sldMk cId="1492175597" sldId="264"/>
            <ac:spMk id="15" creationId="{95DA4D23-37FC-4B90-8188-F0377C5FF44B}"/>
          </ac:spMkLst>
        </pc:spChg>
        <pc:spChg chg="add mod">
          <ac:chgData name="Adil Jamal" userId="S::adil_2001me06@iitp.ac.in::11015511-0536-4561-8025-4aba19152a29" providerId="AD" clId="Web-{806DB3C3-B03D-79F2-C2AD-1AB837D1FDE3}" dt="2022-04-20T16:16:57.428" v="177" actId="20577"/>
          <ac:spMkLst>
            <pc:docMk/>
            <pc:sldMk cId="1492175597" sldId="264"/>
            <ac:spMk id="19" creationId="{D4CE1286-2AC0-956F-1353-60962B2DB979}"/>
          </ac:spMkLst>
        </pc:spChg>
        <pc:spChg chg="add">
          <ac:chgData name="Adil Jamal" userId="S::adil_2001me06@iitp.ac.in::11015511-0536-4561-8025-4aba19152a29" providerId="AD" clId="Web-{806DB3C3-B03D-79F2-C2AD-1AB837D1FDE3}" dt="2022-04-20T16:16:09.037" v="170"/>
          <ac:spMkLst>
            <pc:docMk/>
            <pc:sldMk cId="1492175597" sldId="264"/>
            <ac:spMk id="22" creationId="{201CC55D-ED54-4C5C-95E6-10947BD1103B}"/>
          </ac:spMkLst>
        </pc:spChg>
        <pc:spChg chg="add">
          <ac:chgData name="Adil Jamal" userId="S::adil_2001me06@iitp.ac.in::11015511-0536-4561-8025-4aba19152a29" providerId="AD" clId="Web-{806DB3C3-B03D-79F2-C2AD-1AB837D1FDE3}" dt="2022-04-20T16:16:09.037" v="170"/>
          <ac:spMkLst>
            <pc:docMk/>
            <pc:sldMk cId="1492175597" sldId="264"/>
            <ac:spMk id="28" creationId="{3873B707-463F-40B0-8227-E8CC6C67EB25}"/>
          </ac:spMkLst>
        </pc:spChg>
        <pc:spChg chg="add">
          <ac:chgData name="Adil Jamal" userId="S::adil_2001me06@iitp.ac.in::11015511-0536-4561-8025-4aba19152a29" providerId="AD" clId="Web-{806DB3C3-B03D-79F2-C2AD-1AB837D1FDE3}" dt="2022-04-20T16:16:09.037" v="170"/>
          <ac:spMkLst>
            <pc:docMk/>
            <pc:sldMk cId="1492175597" sldId="264"/>
            <ac:spMk id="30" creationId="{C13237C8-E62C-4F0D-A318-BD6FB6C2D138}"/>
          </ac:spMkLst>
        </pc:spChg>
        <pc:spChg chg="add">
          <ac:chgData name="Adil Jamal" userId="S::adil_2001me06@iitp.ac.in::11015511-0536-4561-8025-4aba19152a29" providerId="AD" clId="Web-{806DB3C3-B03D-79F2-C2AD-1AB837D1FDE3}" dt="2022-04-20T16:16:09.037" v="170"/>
          <ac:spMkLst>
            <pc:docMk/>
            <pc:sldMk cId="1492175597" sldId="264"/>
            <ac:spMk id="32" creationId="{19C9EAEA-39D0-4B0E-A0EB-51E7B26740B1}"/>
          </ac:spMkLst>
        </pc:spChg>
        <pc:grpChg chg="add">
          <ac:chgData name="Adil Jamal" userId="S::adil_2001me06@iitp.ac.in::11015511-0536-4561-8025-4aba19152a29" providerId="AD" clId="Web-{806DB3C3-B03D-79F2-C2AD-1AB837D1FDE3}" dt="2022-04-20T16:16:09.037" v="170"/>
          <ac:grpSpMkLst>
            <pc:docMk/>
            <pc:sldMk cId="1492175597" sldId="264"/>
            <ac:grpSpMk id="24" creationId="{1DE889C7-FAD6-4397-98E2-05D503484459}"/>
          </ac:grpSpMkLst>
        </pc:grpChg>
        <pc:picChg chg="mod">
          <ac:chgData name="Adil Jamal" userId="S::adil_2001me06@iitp.ac.in::11015511-0536-4561-8025-4aba19152a29" providerId="AD" clId="Web-{806DB3C3-B03D-79F2-C2AD-1AB837D1FDE3}" dt="2022-04-20T16:16:09.037" v="170"/>
          <ac:picMkLst>
            <pc:docMk/>
            <pc:sldMk cId="1492175597" sldId="264"/>
            <ac:picMk id="3" creationId="{AE2E479F-CB0A-5D82-4B1B-672F04B1ADA8}"/>
          </ac:picMkLst>
        </pc:picChg>
      </pc:sldChg>
      <pc:sldChg chg="modSp">
        <pc:chgData name="Adil Jamal" userId="S::adil_2001me06@iitp.ac.in::11015511-0536-4561-8025-4aba19152a29" providerId="AD" clId="Web-{806DB3C3-B03D-79F2-C2AD-1AB837D1FDE3}" dt="2022-04-20T16:24:59.769" v="211" actId="20577"/>
        <pc:sldMkLst>
          <pc:docMk/>
          <pc:sldMk cId="1696831647" sldId="267"/>
        </pc:sldMkLst>
        <pc:graphicFrameChg chg="modGraphic">
          <ac:chgData name="Adil Jamal" userId="S::adil_2001me06@iitp.ac.in::11015511-0536-4561-8025-4aba19152a29" providerId="AD" clId="Web-{806DB3C3-B03D-79F2-C2AD-1AB837D1FDE3}" dt="2022-04-20T16:24:59.769" v="211" actId="20577"/>
          <ac:graphicFrameMkLst>
            <pc:docMk/>
            <pc:sldMk cId="1696831647" sldId="267"/>
            <ac:graphicFrameMk id="37" creationId="{366B56F8-B4CB-40B3-1DBA-2624C9953261}"/>
          </ac:graphicFrameMkLst>
        </pc:graphicFrameChg>
      </pc:sldChg>
      <pc:sldChg chg="addSp delSp modSp new">
        <pc:chgData name="Adil Jamal" userId="S::adil_2001me06@iitp.ac.in::11015511-0536-4561-8025-4aba19152a29" providerId="AD" clId="Web-{806DB3C3-B03D-79F2-C2AD-1AB837D1FDE3}" dt="2022-04-20T16:28:55.072" v="260" actId="20577"/>
        <pc:sldMkLst>
          <pc:docMk/>
          <pc:sldMk cId="1770611291" sldId="268"/>
        </pc:sldMkLst>
        <pc:spChg chg="mod">
          <ac:chgData name="Adil Jamal" userId="S::adil_2001me06@iitp.ac.in::11015511-0536-4561-8025-4aba19152a29" providerId="AD" clId="Web-{806DB3C3-B03D-79F2-C2AD-1AB837D1FDE3}" dt="2022-04-20T16:20:31.731" v="202" actId="20577"/>
          <ac:spMkLst>
            <pc:docMk/>
            <pc:sldMk cId="1770611291" sldId="268"/>
            <ac:spMk id="2" creationId="{48D02B81-CB68-8F21-12EC-01BD18FF920F}"/>
          </ac:spMkLst>
        </pc:spChg>
        <pc:spChg chg="mod">
          <ac:chgData name="Adil Jamal" userId="S::adil_2001me06@iitp.ac.in::11015511-0536-4561-8025-4aba19152a29" providerId="AD" clId="Web-{806DB3C3-B03D-79F2-C2AD-1AB837D1FDE3}" dt="2022-04-20T16:28:55.072" v="260" actId="20577"/>
          <ac:spMkLst>
            <pc:docMk/>
            <pc:sldMk cId="1770611291" sldId="268"/>
            <ac:spMk id="3" creationId="{8858410F-8B2D-669D-F608-A1B205632BA6}"/>
          </ac:spMkLst>
        </pc:spChg>
        <pc:spChg chg="add del mod">
          <ac:chgData name="Adil Jamal" userId="S::adil_2001me06@iitp.ac.in::11015511-0536-4561-8025-4aba19152a29" providerId="AD" clId="Web-{806DB3C3-B03D-79F2-C2AD-1AB837D1FDE3}" dt="2022-04-20T16:25:30.051" v="215"/>
          <ac:spMkLst>
            <pc:docMk/>
            <pc:sldMk cId="1770611291" sldId="268"/>
            <ac:spMk id="4" creationId="{DBD88B60-AF83-20D7-7952-15A58E36344A}"/>
          </ac:spMkLst>
        </pc:spChg>
        <pc:spChg chg="add del">
          <ac:chgData name="Adil Jamal" userId="S::adil_2001me06@iitp.ac.in::11015511-0536-4561-8025-4aba19152a29" providerId="AD" clId="Web-{806DB3C3-B03D-79F2-C2AD-1AB837D1FDE3}" dt="2022-04-20T16:25:41.223" v="218"/>
          <ac:spMkLst>
            <pc:docMk/>
            <pc:sldMk cId="1770611291" sldId="268"/>
            <ac:spMk id="5" creationId="{31E504B5-B5CA-ECB5-F575-5E785551E212}"/>
          </ac:spMkLst>
        </pc:spChg>
        <pc:spChg chg="add del">
          <ac:chgData name="Adil Jamal" userId="S::adil_2001me06@iitp.ac.in::11015511-0536-4561-8025-4aba19152a29" providerId="AD" clId="Web-{806DB3C3-B03D-79F2-C2AD-1AB837D1FDE3}" dt="2022-04-20T16:25:38.020" v="217"/>
          <ac:spMkLst>
            <pc:docMk/>
            <pc:sldMk cId="1770611291" sldId="268"/>
            <ac:spMk id="6" creationId="{5E7D1E99-3C7A-3F27-5DDB-3115AD35A376}"/>
          </ac:spMkLst>
        </pc:spChg>
      </pc:sldChg>
      <pc:sldChg chg="new del">
        <pc:chgData name="Adil Jamal" userId="S::adil_2001me06@iitp.ac.in::11015511-0536-4561-8025-4aba19152a29" providerId="AD" clId="Web-{806DB3C3-B03D-79F2-C2AD-1AB837D1FDE3}" dt="2022-04-20T16:18:36.697" v="179"/>
        <pc:sldMkLst>
          <pc:docMk/>
          <pc:sldMk cId="3219898130" sldId="268"/>
        </pc:sldMkLst>
      </pc:sldChg>
      <pc:sldChg chg="modSp new">
        <pc:chgData name="Adil Jamal" userId="S::adil_2001me06@iitp.ac.in::11015511-0536-4561-8025-4aba19152a29" providerId="AD" clId="Web-{806DB3C3-B03D-79F2-C2AD-1AB837D1FDE3}" dt="2022-04-20T16:31:19.920" v="266" actId="20577"/>
        <pc:sldMkLst>
          <pc:docMk/>
          <pc:sldMk cId="2747194276" sldId="270"/>
        </pc:sldMkLst>
        <pc:spChg chg="mod">
          <ac:chgData name="Adil Jamal" userId="S::adil_2001me06@iitp.ac.in::11015511-0536-4561-8025-4aba19152a29" providerId="AD" clId="Web-{806DB3C3-B03D-79F2-C2AD-1AB837D1FDE3}" dt="2022-04-20T16:30:40.309" v="263" actId="20577"/>
          <ac:spMkLst>
            <pc:docMk/>
            <pc:sldMk cId="2747194276" sldId="270"/>
            <ac:spMk id="2" creationId="{3D2D5650-4387-D32C-BAAA-D97303741A1F}"/>
          </ac:spMkLst>
        </pc:spChg>
        <pc:spChg chg="mod">
          <ac:chgData name="Adil Jamal" userId="S::adil_2001me06@iitp.ac.in::11015511-0536-4561-8025-4aba19152a29" providerId="AD" clId="Web-{806DB3C3-B03D-79F2-C2AD-1AB837D1FDE3}" dt="2022-04-20T16:31:19.920" v="266" actId="20577"/>
          <ac:spMkLst>
            <pc:docMk/>
            <pc:sldMk cId="2747194276" sldId="270"/>
            <ac:spMk id="3" creationId="{139C0479-8DFE-B010-F901-869949377D2E}"/>
          </ac:spMkLst>
        </pc:spChg>
      </pc:sldChg>
    </pc:docChg>
  </pc:docChgLst>
  <pc:docChgLst>
    <pc:chgData name="Abhishek S Kumar" userId="S::abhishek_2001me03@iitp.ac.in::a201c3ba-42c5-4e72-b7ca-6901eaa6f294" providerId="AD" clId="Web-{68737F32-DDA9-619D-CCB1-3426DDFEB8F7}"/>
    <pc:docChg chg="addSld modSld">
      <pc:chgData name="Abhishek S Kumar" userId="S::abhishek_2001me03@iitp.ac.in::a201c3ba-42c5-4e72-b7ca-6901eaa6f294" providerId="AD" clId="Web-{68737F32-DDA9-619D-CCB1-3426DDFEB8F7}" dt="2022-04-20T16:52:12.408" v="23" actId="20577"/>
      <pc:docMkLst>
        <pc:docMk/>
      </pc:docMkLst>
      <pc:sldChg chg="new">
        <pc:chgData name="Abhishek S Kumar" userId="S::abhishek_2001me03@iitp.ac.in::a201c3ba-42c5-4e72-b7ca-6901eaa6f294" providerId="AD" clId="Web-{68737F32-DDA9-619D-CCB1-3426DDFEB8F7}" dt="2022-04-20T16:48:56.310" v="0"/>
        <pc:sldMkLst>
          <pc:docMk/>
          <pc:sldMk cId="648340083" sldId="271"/>
        </pc:sldMkLst>
      </pc:sldChg>
      <pc:sldChg chg="modSp new">
        <pc:chgData name="Abhishek S Kumar" userId="S::abhishek_2001me03@iitp.ac.in::a201c3ba-42c5-4e72-b7ca-6901eaa6f294" providerId="AD" clId="Web-{68737F32-DDA9-619D-CCB1-3426DDFEB8F7}" dt="2022-04-20T16:49:50.843" v="5" actId="20577"/>
        <pc:sldMkLst>
          <pc:docMk/>
          <pc:sldMk cId="25449953" sldId="272"/>
        </pc:sldMkLst>
        <pc:spChg chg="mod">
          <ac:chgData name="Abhishek S Kumar" userId="S::abhishek_2001me03@iitp.ac.in::a201c3ba-42c5-4e72-b7ca-6901eaa6f294" providerId="AD" clId="Web-{68737F32-DDA9-619D-CCB1-3426DDFEB8F7}" dt="2022-04-20T16:49:50.843" v="5" actId="20577"/>
          <ac:spMkLst>
            <pc:docMk/>
            <pc:sldMk cId="25449953" sldId="272"/>
            <ac:spMk id="2" creationId="{75505265-0B0B-9AA7-E0C8-6E699CC92532}"/>
          </ac:spMkLst>
        </pc:spChg>
      </pc:sldChg>
      <pc:sldChg chg="addSp modSp new">
        <pc:chgData name="Abhishek S Kumar" userId="S::abhishek_2001me03@iitp.ac.in::a201c3ba-42c5-4e72-b7ca-6901eaa6f294" providerId="AD" clId="Web-{68737F32-DDA9-619D-CCB1-3426DDFEB8F7}" dt="2022-04-20T16:52:12.408" v="23" actId="20577"/>
        <pc:sldMkLst>
          <pc:docMk/>
          <pc:sldMk cId="668024286" sldId="273"/>
        </pc:sldMkLst>
        <pc:spChg chg="add mod">
          <ac:chgData name="Abhishek S Kumar" userId="S::abhishek_2001me03@iitp.ac.in::a201c3ba-42c5-4e72-b7ca-6901eaa6f294" providerId="AD" clId="Web-{68737F32-DDA9-619D-CCB1-3426DDFEB8F7}" dt="2022-04-20T16:52:12.408" v="23" actId="20577"/>
          <ac:spMkLst>
            <pc:docMk/>
            <pc:sldMk cId="668024286" sldId="273"/>
            <ac:spMk id="2" creationId="{910797EC-2BCD-4136-AD96-C34C7FDB7B5D}"/>
          </ac:spMkLst>
        </pc:spChg>
        <pc:spChg chg="add mod">
          <ac:chgData name="Abhishek S Kumar" userId="S::abhishek_2001me03@iitp.ac.in::a201c3ba-42c5-4e72-b7ca-6901eaa6f294" providerId="AD" clId="Web-{68737F32-DDA9-619D-CCB1-3426DDFEB8F7}" dt="2022-04-20T16:52:02.721" v="22" actId="20577"/>
          <ac:spMkLst>
            <pc:docMk/>
            <pc:sldMk cId="668024286" sldId="273"/>
            <ac:spMk id="3" creationId="{21FACFD4-0F09-6C71-F1C4-729F128603A3}"/>
          </ac:spMkLst>
        </pc:spChg>
      </pc:sldChg>
    </pc:docChg>
  </pc:docChgLst>
  <pc:docChgLst>
    <pc:chgData name="Boddu Sadvik" userId="S::boddu_2001ee12@iitp.ac.in::b42d34dd-701a-4be6-af00-4afa4f660015" providerId="AD" clId="Web-{4D2BBBB0-8A48-68A8-121A-A759FB70FE32}"/>
    <pc:docChg chg="addSld modSld sldOrd">
      <pc:chgData name="Boddu Sadvik" userId="S::boddu_2001ee12@iitp.ac.in::b42d34dd-701a-4be6-af00-4afa4f660015" providerId="AD" clId="Web-{4D2BBBB0-8A48-68A8-121A-A759FB70FE32}" dt="2022-04-20T16:51:27.025" v="683"/>
      <pc:docMkLst>
        <pc:docMk/>
      </pc:docMkLst>
      <pc:sldChg chg="addSp delSp modSp mod setBg addAnim delAnim">
        <pc:chgData name="Boddu Sadvik" userId="S::boddu_2001ee12@iitp.ac.in::b42d34dd-701a-4be6-af00-4afa4f660015" providerId="AD" clId="Web-{4D2BBBB0-8A48-68A8-121A-A759FB70FE32}" dt="2022-04-20T16:06:19.976" v="533" actId="14100"/>
        <pc:sldMkLst>
          <pc:docMk/>
          <pc:sldMk cId="1611274860" sldId="256"/>
        </pc:sldMkLst>
        <pc:spChg chg="mod ord">
          <ac:chgData name="Boddu Sadvik" userId="S::boddu_2001ee12@iitp.ac.in::b42d34dd-701a-4be6-af00-4afa4f660015" providerId="AD" clId="Web-{4D2BBBB0-8A48-68A8-121A-A759FB70FE32}" dt="2022-04-20T16:06:19.976" v="533" actId="14100"/>
          <ac:spMkLst>
            <pc:docMk/>
            <pc:sldMk cId="1611274860" sldId="256"/>
            <ac:spMk id="2" creationId="{732008F4-A01E-48CD-C168-339E0976B1D9}"/>
          </ac:spMkLst>
        </pc:spChg>
        <pc:spChg chg="del mod">
          <ac:chgData name="Boddu Sadvik" userId="S::boddu_2001ee12@iitp.ac.in::b42d34dd-701a-4be6-af00-4afa4f660015" providerId="AD" clId="Web-{4D2BBBB0-8A48-68A8-121A-A759FB70FE32}" dt="2022-04-20T16:06:10.069" v="532"/>
          <ac:spMkLst>
            <pc:docMk/>
            <pc:sldMk cId="1611274860" sldId="256"/>
            <ac:spMk id="3" creationId="{B83CA231-4C8E-245E-C72F-8EEAAAC85DC6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09:54:41.720" v="10"/>
          <ac:spMkLst>
            <pc:docMk/>
            <pc:sldMk cId="1611274860" sldId="256"/>
            <ac:spMk id="4" creationId="{D2B96D89-205C-41B0-19D3-6500E92E19B1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09:53:44.672" v="3"/>
          <ac:spMkLst>
            <pc:docMk/>
            <pc:sldMk cId="1611274860" sldId="256"/>
            <ac:spMk id="8" creationId="{88294908-8B00-4F58-BBBA-20F71A40AA9E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09:53:44.672" v="3"/>
          <ac:spMkLst>
            <pc:docMk/>
            <pc:sldMk cId="1611274860" sldId="256"/>
            <ac:spMk id="10" creationId="{4364C879-1404-4203-8E9D-CC5DE0A621A2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09:53:44.672" v="3"/>
          <ac:spMkLst>
            <pc:docMk/>
            <pc:sldMk cId="1611274860" sldId="256"/>
            <ac:spMk id="12" creationId="{84617302-4B0D-4351-A6BB-6F0930D943AC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09:53:44.672" v="3"/>
          <ac:spMkLst>
            <pc:docMk/>
            <pc:sldMk cId="1611274860" sldId="256"/>
            <ac:spMk id="14" creationId="{DA2C7802-C2E0-4218-8F89-8DD7CCD2CD1C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09:53:44.672" v="3"/>
          <ac:spMkLst>
            <pc:docMk/>
            <pc:sldMk cId="1611274860" sldId="256"/>
            <ac:spMk id="16" creationId="{A6D7111A-21E5-4EE9-8A78-10E5530F0116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09:53:44.672" v="3"/>
          <ac:spMkLst>
            <pc:docMk/>
            <pc:sldMk cId="1611274860" sldId="256"/>
            <ac:spMk id="18" creationId="{A3969E80-A77B-49FC-9122-D89AFD5EE118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09:53:44.672" v="3"/>
          <ac:spMkLst>
            <pc:docMk/>
            <pc:sldMk cId="1611274860" sldId="256"/>
            <ac:spMk id="20" creationId="{1849CA57-76BD-4CF2-80BA-D7A46A01B7B1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09:53:44.672" v="3"/>
          <ac:spMkLst>
            <pc:docMk/>
            <pc:sldMk cId="1611274860" sldId="256"/>
            <ac:spMk id="22" creationId="{35E9085E-E730-4768-83D4-6CB7E9897153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09:53:44.672" v="3"/>
          <ac:spMkLst>
            <pc:docMk/>
            <pc:sldMk cId="1611274860" sldId="256"/>
            <ac:spMk id="24" creationId="{973272FE-A474-4CAE-8CA2-BCC8B476C3F4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09:53:44.672" v="3"/>
          <ac:spMkLst>
            <pc:docMk/>
            <pc:sldMk cId="1611274860" sldId="256"/>
            <ac:spMk id="26" creationId="{E07981EA-05A6-437C-88D7-B377B92B031D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09:53:44.672" v="3"/>
          <ac:spMkLst>
            <pc:docMk/>
            <pc:sldMk cId="1611274860" sldId="256"/>
            <ac:spMk id="28" creationId="{15E3C750-986E-4769-B1AE-49289FBEE757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09:53:48.328" v="7"/>
          <ac:spMkLst>
            <pc:docMk/>
            <pc:sldMk cId="1611274860" sldId="256"/>
            <ac:spMk id="30" creationId="{458C1BCA-247F-4480-B78C-924FEBA5CD65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09:53:48.328" v="7"/>
          <ac:spMkLst>
            <pc:docMk/>
            <pc:sldMk cId="1611274860" sldId="256"/>
            <ac:spMk id="31" creationId="{B8E37057-BDB6-4452-836A-27973D54F2D8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09:53:48.328" v="7"/>
          <ac:spMkLst>
            <pc:docMk/>
            <pc:sldMk cId="1611274860" sldId="256"/>
            <ac:spMk id="32" creationId="{11A3A707-72D6-4BAB-8187-F8204F4EDC6B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09:53:48.328" v="7"/>
          <ac:spMkLst>
            <pc:docMk/>
            <pc:sldMk cId="1611274860" sldId="256"/>
            <ac:spMk id="33" creationId="{C983411D-901F-4574-9926-33415AA921FF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09:54:42.908" v="11"/>
          <ac:spMkLst>
            <pc:docMk/>
            <pc:sldMk cId="1611274860" sldId="256"/>
            <ac:spMk id="35" creationId="{787F4F1C-8D3D-4EC1-B72D-A0470A5A08B8}"/>
          </ac:spMkLst>
        </pc:spChg>
        <pc:grpChg chg="add del">
          <ac:chgData name="Boddu Sadvik" userId="S::boddu_2001ee12@iitp.ac.in::b42d34dd-701a-4be6-af00-4afa4f660015" providerId="AD" clId="Web-{4D2BBBB0-8A48-68A8-121A-A759FB70FE32}" dt="2022-04-20T09:54:42.908" v="11"/>
          <ac:grpSpMkLst>
            <pc:docMk/>
            <pc:sldMk cId="1611274860" sldId="256"/>
            <ac:grpSpMk id="36" creationId="{D1E3DD61-64DB-46AD-B249-E273CD86B051}"/>
          </ac:grpSpMkLst>
        </pc:grpChg>
        <pc:picChg chg="del mod">
          <ac:chgData name="Boddu Sadvik" userId="S::boddu_2001ee12@iitp.ac.in::b42d34dd-701a-4be6-af00-4afa4f660015" providerId="AD" clId="Web-{4D2BBBB0-8A48-68A8-121A-A759FB70FE32}" dt="2022-04-20T16:06:00.663" v="531"/>
          <ac:picMkLst>
            <pc:docMk/>
            <pc:sldMk cId="1611274860" sldId="256"/>
            <ac:picMk id="5" creationId="{FC44D1DA-7B7E-7BA2-3501-0AFC6438AD4F}"/>
          </ac:picMkLst>
        </pc:picChg>
      </pc:sldChg>
      <pc:sldChg chg="modSp modNotes">
        <pc:chgData name="Boddu Sadvik" userId="S::boddu_2001ee12@iitp.ac.in::b42d34dd-701a-4be6-af00-4afa4f660015" providerId="AD" clId="Web-{4D2BBBB0-8A48-68A8-121A-A759FB70FE32}" dt="2022-04-20T10:56:50.930" v="515" actId="1076"/>
        <pc:sldMkLst>
          <pc:docMk/>
          <pc:sldMk cId="2729255148" sldId="258"/>
        </pc:sldMkLst>
        <pc:spChg chg="mod">
          <ac:chgData name="Boddu Sadvik" userId="S::boddu_2001ee12@iitp.ac.in::b42d34dd-701a-4be6-af00-4afa4f660015" providerId="AD" clId="Web-{4D2BBBB0-8A48-68A8-121A-A759FB70FE32}" dt="2022-04-20T10:56:50.930" v="515" actId="1076"/>
          <ac:spMkLst>
            <pc:docMk/>
            <pc:sldMk cId="2729255148" sldId="258"/>
            <ac:spMk id="2" creationId="{45430F81-AB87-06A0-F112-DA7F97917147}"/>
          </ac:spMkLst>
        </pc:spChg>
        <pc:spChg chg="mod">
          <ac:chgData name="Boddu Sadvik" userId="S::boddu_2001ee12@iitp.ac.in::b42d34dd-701a-4be6-af00-4afa4f660015" providerId="AD" clId="Web-{4D2BBBB0-8A48-68A8-121A-A759FB70FE32}" dt="2022-04-20T10:56:37.820" v="514" actId="20577"/>
          <ac:spMkLst>
            <pc:docMk/>
            <pc:sldMk cId="2729255148" sldId="258"/>
            <ac:spMk id="3" creationId="{6B40E402-6ADB-79B5-99CA-70485FA45A7B}"/>
          </ac:spMkLst>
        </pc:spChg>
      </pc:sldChg>
      <pc:sldChg chg="modSp">
        <pc:chgData name="Boddu Sadvik" userId="S::boddu_2001ee12@iitp.ac.in::b42d34dd-701a-4be6-af00-4afa4f660015" providerId="AD" clId="Web-{4D2BBBB0-8A48-68A8-121A-A759FB70FE32}" dt="2022-04-20T16:09:45.091" v="546" actId="1076"/>
        <pc:sldMkLst>
          <pc:docMk/>
          <pc:sldMk cId="2880143210" sldId="259"/>
        </pc:sldMkLst>
        <pc:spChg chg="mod">
          <ac:chgData name="Boddu Sadvik" userId="S::boddu_2001ee12@iitp.ac.in::b42d34dd-701a-4be6-af00-4afa4f660015" providerId="AD" clId="Web-{4D2BBBB0-8A48-68A8-121A-A759FB70FE32}" dt="2022-04-20T16:09:45.091" v="546" actId="1076"/>
          <ac:spMkLst>
            <pc:docMk/>
            <pc:sldMk cId="2880143210" sldId="259"/>
            <ac:spMk id="2" creationId="{751FBD4A-4019-CC14-4504-000E9840DC61}"/>
          </ac:spMkLst>
        </pc:spChg>
        <pc:spChg chg="mod">
          <ac:chgData name="Boddu Sadvik" userId="S::boddu_2001ee12@iitp.ac.in::b42d34dd-701a-4be6-af00-4afa4f660015" providerId="AD" clId="Web-{4D2BBBB0-8A48-68A8-121A-A759FB70FE32}" dt="2022-04-20T16:09:40.278" v="545" actId="1076"/>
          <ac:spMkLst>
            <pc:docMk/>
            <pc:sldMk cId="2880143210" sldId="259"/>
            <ac:spMk id="3" creationId="{F59E9E1F-EACE-6506-32C1-1FF75DC736A5}"/>
          </ac:spMkLst>
        </pc:spChg>
      </pc:sldChg>
      <pc:sldChg chg="addSp delSp modSp">
        <pc:chgData name="Boddu Sadvik" userId="S::boddu_2001ee12@iitp.ac.in::b42d34dd-701a-4be6-af00-4afa4f660015" providerId="AD" clId="Web-{4D2BBBB0-8A48-68A8-121A-A759FB70FE32}" dt="2022-04-20T16:07:08.852" v="535"/>
        <pc:sldMkLst>
          <pc:docMk/>
          <pc:sldMk cId="2503925853" sldId="261"/>
        </pc:sldMkLst>
        <pc:spChg chg="mod">
          <ac:chgData name="Boddu Sadvik" userId="S::boddu_2001ee12@iitp.ac.in::b42d34dd-701a-4be6-af00-4afa4f660015" providerId="AD" clId="Web-{4D2BBBB0-8A48-68A8-121A-A759FB70FE32}" dt="2022-04-20T16:07:08.852" v="535"/>
          <ac:spMkLst>
            <pc:docMk/>
            <pc:sldMk cId="2503925853" sldId="261"/>
            <ac:spMk id="2" creationId="{87626F4C-B233-18A4-BAFD-989737F93869}"/>
          </ac:spMkLst>
        </pc:spChg>
        <pc:spChg chg="mod">
          <ac:chgData name="Boddu Sadvik" userId="S::boddu_2001ee12@iitp.ac.in::b42d34dd-701a-4be6-af00-4afa4f660015" providerId="AD" clId="Web-{4D2BBBB0-8A48-68A8-121A-A759FB70FE32}" dt="2022-04-20T16:07:08.852" v="535"/>
          <ac:spMkLst>
            <pc:docMk/>
            <pc:sldMk cId="2503925853" sldId="261"/>
            <ac:spMk id="10" creationId="{08A76225-7570-5D63-66E2-831F507F4F9B}"/>
          </ac:spMkLst>
        </pc:spChg>
        <pc:spChg chg="del">
          <ac:chgData name="Boddu Sadvik" userId="S::boddu_2001ee12@iitp.ac.in::b42d34dd-701a-4be6-af00-4afa4f660015" providerId="AD" clId="Web-{4D2BBBB0-8A48-68A8-121A-A759FB70FE32}" dt="2022-04-20T16:07:08.852" v="535"/>
          <ac:spMkLst>
            <pc:docMk/>
            <pc:sldMk cId="2503925853" sldId="261"/>
            <ac:spMk id="19" creationId="{FE43805F-24A6-46A4-B19B-54F28347355C}"/>
          </ac:spMkLst>
        </pc:spChg>
        <pc:spChg chg="del">
          <ac:chgData name="Boddu Sadvik" userId="S::boddu_2001ee12@iitp.ac.in::b42d34dd-701a-4be6-af00-4afa4f660015" providerId="AD" clId="Web-{4D2BBBB0-8A48-68A8-121A-A759FB70FE32}" dt="2022-04-20T16:07:08.852" v="535"/>
          <ac:spMkLst>
            <pc:docMk/>
            <pc:sldMk cId="2503925853" sldId="261"/>
            <ac:spMk id="20" creationId="{A016CB47-C4D4-4332-9ED0-DBB916252F76}"/>
          </ac:spMkLst>
        </pc:spChg>
        <pc:spChg chg="del">
          <ac:chgData name="Boddu Sadvik" userId="S::boddu_2001ee12@iitp.ac.in::b42d34dd-701a-4be6-af00-4afa4f660015" providerId="AD" clId="Web-{4D2BBBB0-8A48-68A8-121A-A759FB70FE32}" dt="2022-04-20T16:07:08.852" v="535"/>
          <ac:spMkLst>
            <pc:docMk/>
            <pc:sldMk cId="2503925853" sldId="261"/>
            <ac:spMk id="21" creationId="{95C8260E-968F-44E8-A823-ABB431311926}"/>
          </ac:spMkLst>
        </pc:spChg>
        <pc:spChg chg="del">
          <ac:chgData name="Boddu Sadvik" userId="S::boddu_2001ee12@iitp.ac.in::b42d34dd-701a-4be6-af00-4afa4f660015" providerId="AD" clId="Web-{4D2BBBB0-8A48-68A8-121A-A759FB70FE32}" dt="2022-04-20T16:07:08.852" v="535"/>
          <ac:spMkLst>
            <pc:docMk/>
            <pc:sldMk cId="2503925853" sldId="261"/>
            <ac:spMk id="22" creationId="{2C1BBA94-3F40-40AA-8BB9-E69E25E537C1}"/>
          </ac:spMkLst>
        </pc:spChg>
        <pc:spChg chg="add">
          <ac:chgData name="Boddu Sadvik" userId="S::boddu_2001ee12@iitp.ac.in::b42d34dd-701a-4be6-af00-4afa4f660015" providerId="AD" clId="Web-{4D2BBBB0-8A48-68A8-121A-A759FB70FE32}" dt="2022-04-20T16:07:08.852" v="535"/>
          <ac:spMkLst>
            <pc:docMk/>
            <pc:sldMk cId="2503925853" sldId="261"/>
            <ac:spMk id="27" creationId="{D462EE7E-14DF-497D-AE08-F6623DB88E99}"/>
          </ac:spMkLst>
        </pc:spChg>
        <pc:spChg chg="add">
          <ac:chgData name="Boddu Sadvik" userId="S::boddu_2001ee12@iitp.ac.in::b42d34dd-701a-4be6-af00-4afa4f660015" providerId="AD" clId="Web-{4D2BBBB0-8A48-68A8-121A-A759FB70FE32}" dt="2022-04-20T16:07:08.852" v="535"/>
          <ac:spMkLst>
            <pc:docMk/>
            <pc:sldMk cId="2503925853" sldId="261"/>
            <ac:spMk id="29" creationId="{2FBF0AC7-1F73-4A5E-882F-8C2A41F1AEA4}"/>
          </ac:spMkLst>
        </pc:spChg>
        <pc:picChg chg="mod">
          <ac:chgData name="Boddu Sadvik" userId="S::boddu_2001ee12@iitp.ac.in::b42d34dd-701a-4be6-af00-4afa4f660015" providerId="AD" clId="Web-{4D2BBBB0-8A48-68A8-121A-A759FB70FE32}" dt="2022-04-20T16:07:08.852" v="535"/>
          <ac:picMkLst>
            <pc:docMk/>
            <pc:sldMk cId="2503925853" sldId="261"/>
            <ac:picMk id="4" creationId="{B6E19BDA-8A9E-A8FD-2737-E57187116B6E}"/>
          </ac:picMkLst>
        </pc:picChg>
        <pc:picChg chg="mod">
          <ac:chgData name="Boddu Sadvik" userId="S::boddu_2001ee12@iitp.ac.in::b42d34dd-701a-4be6-af00-4afa4f660015" providerId="AD" clId="Web-{4D2BBBB0-8A48-68A8-121A-A759FB70FE32}" dt="2022-04-20T16:07:08.852" v="535"/>
          <ac:picMkLst>
            <pc:docMk/>
            <pc:sldMk cId="2503925853" sldId="261"/>
            <ac:picMk id="5" creationId="{1299E489-0D6F-166E-EA86-1DD0C3A3D0B3}"/>
          </ac:picMkLst>
        </pc:picChg>
        <pc:picChg chg="mod">
          <ac:chgData name="Boddu Sadvik" userId="S::boddu_2001ee12@iitp.ac.in::b42d34dd-701a-4be6-af00-4afa4f660015" providerId="AD" clId="Web-{4D2BBBB0-8A48-68A8-121A-A759FB70FE32}" dt="2022-04-20T16:07:08.852" v="535"/>
          <ac:picMkLst>
            <pc:docMk/>
            <pc:sldMk cId="2503925853" sldId="261"/>
            <ac:picMk id="6" creationId="{B3804846-72AB-A741-550D-19AFAF2E9988}"/>
          </ac:picMkLst>
        </pc:picChg>
      </pc:sldChg>
      <pc:sldChg chg="addSp delSp modSp">
        <pc:chgData name="Boddu Sadvik" userId="S::boddu_2001ee12@iitp.ac.in::b42d34dd-701a-4be6-af00-4afa4f660015" providerId="AD" clId="Web-{4D2BBBB0-8A48-68A8-121A-A759FB70FE32}" dt="2022-04-20T16:15:28.272" v="549" actId="1076"/>
        <pc:sldMkLst>
          <pc:docMk/>
          <pc:sldMk cId="2713195908" sldId="263"/>
        </pc:sldMkLst>
        <pc:spChg chg="mod">
          <ac:chgData name="Boddu Sadvik" userId="S::boddu_2001ee12@iitp.ac.in::b42d34dd-701a-4be6-af00-4afa4f660015" providerId="AD" clId="Web-{4D2BBBB0-8A48-68A8-121A-A759FB70FE32}" dt="2022-04-20T16:15:24.975" v="548" actId="1076"/>
          <ac:spMkLst>
            <pc:docMk/>
            <pc:sldMk cId="2713195908" sldId="263"/>
            <ac:spMk id="2" creationId="{B06A80B9-18CA-593D-9FB4-8A0C6F40E20A}"/>
          </ac:spMkLst>
        </pc:spChg>
        <pc:spChg chg="mod">
          <ac:chgData name="Boddu Sadvik" userId="S::boddu_2001ee12@iitp.ac.in::b42d34dd-701a-4be6-af00-4afa4f660015" providerId="AD" clId="Web-{4D2BBBB0-8A48-68A8-121A-A759FB70FE32}" dt="2022-04-20T16:15:28.272" v="549" actId="1076"/>
          <ac:spMkLst>
            <pc:docMk/>
            <pc:sldMk cId="2713195908" sldId="263"/>
            <ac:spMk id="8" creationId="{18B78CC1-778C-43C0-78AA-11001A8CA37F}"/>
          </ac:spMkLst>
        </pc:spChg>
        <pc:spChg chg="del">
          <ac:chgData name="Boddu Sadvik" userId="S::boddu_2001ee12@iitp.ac.in::b42d34dd-701a-4be6-af00-4afa4f660015" providerId="AD" clId="Web-{4D2BBBB0-8A48-68A8-121A-A759FB70FE32}" dt="2022-04-20T16:06:43.289" v="534"/>
          <ac:spMkLst>
            <pc:docMk/>
            <pc:sldMk cId="2713195908" sldId="263"/>
            <ac:spMk id="11" creationId="{201CC55D-ED54-4C5C-95E6-10947BD1103B}"/>
          </ac:spMkLst>
        </pc:spChg>
        <pc:spChg chg="del">
          <ac:chgData name="Boddu Sadvik" userId="S::boddu_2001ee12@iitp.ac.in::b42d34dd-701a-4be6-af00-4afa4f660015" providerId="AD" clId="Web-{4D2BBBB0-8A48-68A8-121A-A759FB70FE32}" dt="2022-04-20T16:06:43.289" v="534"/>
          <ac:spMkLst>
            <pc:docMk/>
            <pc:sldMk cId="2713195908" sldId="263"/>
            <ac:spMk id="17" creationId="{3873B707-463F-40B0-8227-E8CC6C67EB25}"/>
          </ac:spMkLst>
        </pc:spChg>
        <pc:spChg chg="del">
          <ac:chgData name="Boddu Sadvik" userId="S::boddu_2001ee12@iitp.ac.in::b42d34dd-701a-4be6-af00-4afa4f660015" providerId="AD" clId="Web-{4D2BBBB0-8A48-68A8-121A-A759FB70FE32}" dt="2022-04-20T16:06:43.289" v="534"/>
          <ac:spMkLst>
            <pc:docMk/>
            <pc:sldMk cId="2713195908" sldId="263"/>
            <ac:spMk id="19" creationId="{C13237C8-E62C-4F0D-A318-BD6FB6C2D138}"/>
          </ac:spMkLst>
        </pc:spChg>
        <pc:spChg chg="del">
          <ac:chgData name="Boddu Sadvik" userId="S::boddu_2001ee12@iitp.ac.in::b42d34dd-701a-4be6-af00-4afa4f660015" providerId="AD" clId="Web-{4D2BBBB0-8A48-68A8-121A-A759FB70FE32}" dt="2022-04-20T16:06:43.289" v="534"/>
          <ac:spMkLst>
            <pc:docMk/>
            <pc:sldMk cId="2713195908" sldId="263"/>
            <ac:spMk id="21" creationId="{19C9EAEA-39D0-4B0E-A0EB-51E7B26740B1}"/>
          </ac:spMkLst>
        </pc:spChg>
        <pc:spChg chg="add">
          <ac:chgData name="Boddu Sadvik" userId="S::boddu_2001ee12@iitp.ac.in::b42d34dd-701a-4be6-af00-4afa4f660015" providerId="AD" clId="Web-{4D2BBBB0-8A48-68A8-121A-A759FB70FE32}" dt="2022-04-20T16:06:43.289" v="534"/>
          <ac:spMkLst>
            <pc:docMk/>
            <pc:sldMk cId="2713195908" sldId="263"/>
            <ac:spMk id="26" creationId="{1825AC39-5F85-4CAA-8A81-A1287086B2B6}"/>
          </ac:spMkLst>
        </pc:spChg>
        <pc:spChg chg="add">
          <ac:chgData name="Boddu Sadvik" userId="S::boddu_2001ee12@iitp.ac.in::b42d34dd-701a-4be6-af00-4afa4f660015" providerId="AD" clId="Web-{4D2BBBB0-8A48-68A8-121A-A759FB70FE32}" dt="2022-04-20T16:06:43.289" v="534"/>
          <ac:spMkLst>
            <pc:docMk/>
            <pc:sldMk cId="2713195908" sldId="263"/>
            <ac:spMk id="28" creationId="{95DA4D23-37FC-4B90-8188-F0377C5FF44B}"/>
          </ac:spMkLst>
        </pc:spChg>
        <pc:spChg chg="add">
          <ac:chgData name="Boddu Sadvik" userId="S::boddu_2001ee12@iitp.ac.in::b42d34dd-701a-4be6-af00-4afa4f660015" providerId="AD" clId="Web-{4D2BBBB0-8A48-68A8-121A-A759FB70FE32}" dt="2022-04-20T16:06:43.289" v="534"/>
          <ac:spMkLst>
            <pc:docMk/>
            <pc:sldMk cId="2713195908" sldId="263"/>
            <ac:spMk id="30" creationId="{A7A4B465-FBCC-4CD4-89A1-82992A7B47FF}"/>
          </ac:spMkLst>
        </pc:spChg>
        <pc:spChg chg="add">
          <ac:chgData name="Boddu Sadvik" userId="S::boddu_2001ee12@iitp.ac.in::b42d34dd-701a-4be6-af00-4afa4f660015" providerId="AD" clId="Web-{4D2BBBB0-8A48-68A8-121A-A759FB70FE32}" dt="2022-04-20T16:06:43.289" v="534"/>
          <ac:spMkLst>
            <pc:docMk/>
            <pc:sldMk cId="2713195908" sldId="263"/>
            <ac:spMk id="32" creationId="{909E572F-9CDC-4214-9D42-FF0017649590}"/>
          </ac:spMkLst>
        </pc:spChg>
        <pc:grpChg chg="del">
          <ac:chgData name="Boddu Sadvik" userId="S::boddu_2001ee12@iitp.ac.in::b42d34dd-701a-4be6-af00-4afa4f660015" providerId="AD" clId="Web-{4D2BBBB0-8A48-68A8-121A-A759FB70FE32}" dt="2022-04-20T16:06:43.289" v="534"/>
          <ac:grpSpMkLst>
            <pc:docMk/>
            <pc:sldMk cId="2713195908" sldId="263"/>
            <ac:grpSpMk id="13" creationId="{1DE889C7-FAD6-4397-98E2-05D503484459}"/>
          </ac:grpSpMkLst>
        </pc:grpChg>
        <pc:picChg chg="mod">
          <ac:chgData name="Boddu Sadvik" userId="S::boddu_2001ee12@iitp.ac.in::b42d34dd-701a-4be6-af00-4afa4f660015" providerId="AD" clId="Web-{4D2BBBB0-8A48-68A8-121A-A759FB70FE32}" dt="2022-04-20T16:06:43.289" v="534"/>
          <ac:picMkLst>
            <pc:docMk/>
            <pc:sldMk cId="2713195908" sldId="263"/>
            <ac:picMk id="4" creationId="{362B726B-2CD6-B329-C2E1-7F17720DB7F5}"/>
          </ac:picMkLst>
        </pc:picChg>
      </pc:sldChg>
      <pc:sldChg chg="addSp delSp modSp mod setBg">
        <pc:chgData name="Boddu Sadvik" userId="S::boddu_2001ee12@iitp.ac.in::b42d34dd-701a-4be6-af00-4afa4f660015" providerId="AD" clId="Web-{4D2BBBB0-8A48-68A8-121A-A759FB70FE32}" dt="2022-04-20T16:25:11.963" v="679" actId="20577"/>
        <pc:sldMkLst>
          <pc:docMk/>
          <pc:sldMk cId="1492175597" sldId="264"/>
        </pc:sldMkLst>
        <pc:spChg chg="mod ord">
          <ac:chgData name="Boddu Sadvik" userId="S::boddu_2001ee12@iitp.ac.in::b42d34dd-701a-4be6-af00-4afa4f660015" providerId="AD" clId="Web-{4D2BBBB0-8A48-68A8-121A-A759FB70FE32}" dt="2022-04-20T16:08:12.229" v="543"/>
          <ac:spMkLst>
            <pc:docMk/>
            <pc:sldMk cId="1492175597" sldId="264"/>
            <ac:spMk id="2" creationId="{D689BB00-AE59-D82B-8703-6C092E98C7A6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16:08:12.213" v="542"/>
          <ac:spMkLst>
            <pc:docMk/>
            <pc:sldMk cId="1492175597" sldId="264"/>
            <ac:spMk id="7" creationId="{1379E2CB-B02D-048C-6D2F-5E9B5FC4747F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16:08:08.838" v="540"/>
          <ac:spMkLst>
            <pc:docMk/>
            <pc:sldMk cId="1492175597" sldId="264"/>
            <ac:spMk id="8" creationId="{D4771268-CB57-404A-9271-370EB28F6090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16:08:12.213" v="542"/>
          <ac:spMkLst>
            <pc:docMk/>
            <pc:sldMk cId="1492175597" sldId="264"/>
            <ac:spMk id="10" creationId="{F5493CFF-E43B-4B10-ACE1-C8A1246629EA}"/>
          </ac:spMkLst>
        </pc:spChg>
        <pc:spChg chg="add">
          <ac:chgData name="Boddu Sadvik" userId="S::boddu_2001ee12@iitp.ac.in::b42d34dd-701a-4be6-af00-4afa4f660015" providerId="AD" clId="Web-{4D2BBBB0-8A48-68A8-121A-A759FB70FE32}" dt="2022-04-20T16:08:12.229" v="543"/>
          <ac:spMkLst>
            <pc:docMk/>
            <pc:sldMk cId="1492175597" sldId="264"/>
            <ac:spMk id="12" creationId="{A7A4B465-FBCC-4CD4-89A1-82992A7B47FF}"/>
          </ac:spMkLst>
        </pc:spChg>
        <pc:spChg chg="add">
          <ac:chgData name="Boddu Sadvik" userId="S::boddu_2001ee12@iitp.ac.in::b42d34dd-701a-4be6-af00-4afa4f660015" providerId="AD" clId="Web-{4D2BBBB0-8A48-68A8-121A-A759FB70FE32}" dt="2022-04-20T16:08:12.229" v="543"/>
          <ac:spMkLst>
            <pc:docMk/>
            <pc:sldMk cId="1492175597" sldId="264"/>
            <ac:spMk id="13" creationId="{1825AC39-5F85-4CAA-8A81-A1287086B2B6}"/>
          </ac:spMkLst>
        </pc:spChg>
        <pc:spChg chg="add">
          <ac:chgData name="Boddu Sadvik" userId="S::boddu_2001ee12@iitp.ac.in::b42d34dd-701a-4be6-af00-4afa4f660015" providerId="AD" clId="Web-{4D2BBBB0-8A48-68A8-121A-A759FB70FE32}" dt="2022-04-20T16:08:12.229" v="543"/>
          <ac:spMkLst>
            <pc:docMk/>
            <pc:sldMk cId="1492175597" sldId="264"/>
            <ac:spMk id="14" creationId="{909E572F-9CDC-4214-9D42-FF0017649590}"/>
          </ac:spMkLst>
        </pc:spChg>
        <pc:spChg chg="add">
          <ac:chgData name="Boddu Sadvik" userId="S::boddu_2001ee12@iitp.ac.in::b42d34dd-701a-4be6-af00-4afa4f660015" providerId="AD" clId="Web-{4D2BBBB0-8A48-68A8-121A-A759FB70FE32}" dt="2022-04-20T16:08:12.229" v="543"/>
          <ac:spMkLst>
            <pc:docMk/>
            <pc:sldMk cId="1492175597" sldId="264"/>
            <ac:spMk id="15" creationId="{95DA4D23-37FC-4B90-8188-F0377C5FF44B}"/>
          </ac:spMkLst>
        </pc:spChg>
        <pc:spChg chg="mod">
          <ac:chgData name="Boddu Sadvik" userId="S::boddu_2001ee12@iitp.ac.in::b42d34dd-701a-4be6-af00-4afa4f660015" providerId="AD" clId="Web-{4D2BBBB0-8A48-68A8-121A-A759FB70FE32}" dt="2022-04-20T16:25:11.963" v="679" actId="20577"/>
          <ac:spMkLst>
            <pc:docMk/>
            <pc:sldMk cId="1492175597" sldId="264"/>
            <ac:spMk id="19" creationId="{D4CE1286-2AC0-956F-1353-60962B2DB979}"/>
          </ac:spMkLst>
        </pc:spChg>
        <pc:picChg chg="mod">
          <ac:chgData name="Boddu Sadvik" userId="S::boddu_2001ee12@iitp.ac.in::b42d34dd-701a-4be6-af00-4afa4f660015" providerId="AD" clId="Web-{4D2BBBB0-8A48-68A8-121A-A759FB70FE32}" dt="2022-04-20T16:08:12.229" v="543"/>
          <ac:picMkLst>
            <pc:docMk/>
            <pc:sldMk cId="1492175597" sldId="264"/>
            <ac:picMk id="3" creationId="{AE2E479F-CB0A-5D82-4B1B-672F04B1ADA8}"/>
          </ac:picMkLst>
        </pc:picChg>
      </pc:sldChg>
      <pc:sldChg chg="addSp delSp modSp mod ord setBg">
        <pc:chgData name="Boddu Sadvik" userId="S::boddu_2001ee12@iitp.ac.in::b42d34dd-701a-4be6-af00-4afa4f660015" providerId="AD" clId="Web-{4D2BBBB0-8A48-68A8-121A-A759FB70FE32}" dt="2022-04-20T16:24:09.961" v="677" actId="20577"/>
        <pc:sldMkLst>
          <pc:docMk/>
          <pc:sldMk cId="2529690680" sldId="266"/>
        </pc:sldMkLst>
        <pc:spChg chg="mod">
          <ac:chgData name="Boddu Sadvik" userId="S::boddu_2001ee12@iitp.ac.in::b42d34dd-701a-4be6-af00-4afa4f660015" providerId="AD" clId="Web-{4D2BBBB0-8A48-68A8-121A-A759FB70FE32}" dt="2022-04-20T16:07:48.963" v="538"/>
          <ac:spMkLst>
            <pc:docMk/>
            <pc:sldMk cId="2529690680" sldId="266"/>
            <ac:spMk id="2" creationId="{C5F60AEF-0A6B-0D99-67AE-F0E73A7AA9C3}"/>
          </ac:spMkLst>
        </pc:spChg>
        <pc:spChg chg="add mod">
          <ac:chgData name="Boddu Sadvik" userId="S::boddu_2001ee12@iitp.ac.in::b42d34dd-701a-4be6-af00-4afa4f660015" providerId="AD" clId="Web-{4D2BBBB0-8A48-68A8-121A-A759FB70FE32}" dt="2022-04-20T16:24:09.961" v="677" actId="20577"/>
          <ac:spMkLst>
            <pc:docMk/>
            <pc:sldMk cId="2529690680" sldId="266"/>
            <ac:spMk id="9" creationId="{33DC951C-8DA2-AD62-8B41-F19D315CCA08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16:07:48.963" v="537"/>
          <ac:spMkLst>
            <pc:docMk/>
            <pc:sldMk cId="2529690680" sldId="266"/>
            <ac:spMk id="10" creationId="{1825AC39-5F85-4CAA-8A81-A1287086B2B6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16:07:48.963" v="537"/>
          <ac:spMkLst>
            <pc:docMk/>
            <pc:sldMk cId="2529690680" sldId="266"/>
            <ac:spMk id="12" creationId="{95DA4D23-37FC-4B90-8188-F0377C5FF44B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16:07:48.963" v="537"/>
          <ac:spMkLst>
            <pc:docMk/>
            <pc:sldMk cId="2529690680" sldId="266"/>
            <ac:spMk id="14" creationId="{A7A4B465-FBCC-4CD4-89A1-82992A7B47FF}"/>
          </ac:spMkLst>
        </pc:spChg>
        <pc:spChg chg="add del">
          <ac:chgData name="Boddu Sadvik" userId="S::boddu_2001ee12@iitp.ac.in::b42d34dd-701a-4be6-af00-4afa4f660015" providerId="AD" clId="Web-{4D2BBBB0-8A48-68A8-121A-A759FB70FE32}" dt="2022-04-20T16:07:48.963" v="537"/>
          <ac:spMkLst>
            <pc:docMk/>
            <pc:sldMk cId="2529690680" sldId="266"/>
            <ac:spMk id="16" creationId="{909E572F-9CDC-4214-9D42-FF0017649590}"/>
          </ac:spMkLst>
        </pc:spChg>
        <pc:spChg chg="add">
          <ac:chgData name="Boddu Sadvik" userId="S::boddu_2001ee12@iitp.ac.in::b42d34dd-701a-4be6-af00-4afa4f660015" providerId="AD" clId="Web-{4D2BBBB0-8A48-68A8-121A-A759FB70FE32}" dt="2022-04-20T16:07:48.963" v="538"/>
          <ac:spMkLst>
            <pc:docMk/>
            <pc:sldMk cId="2529690680" sldId="266"/>
            <ac:spMk id="18" creationId="{577D1452-F0B7-431E-9A24-D3F7103D8510}"/>
          </ac:spMkLst>
        </pc:spChg>
        <pc:spChg chg="add">
          <ac:chgData name="Boddu Sadvik" userId="S::boddu_2001ee12@iitp.ac.in::b42d34dd-701a-4be6-af00-4afa4f660015" providerId="AD" clId="Web-{4D2BBBB0-8A48-68A8-121A-A759FB70FE32}" dt="2022-04-20T16:07:48.963" v="538"/>
          <ac:spMkLst>
            <pc:docMk/>
            <pc:sldMk cId="2529690680" sldId="266"/>
            <ac:spMk id="19" creationId="{A660F4F9-5DF5-4F15-BE6A-CD8648BB1148}"/>
          </ac:spMkLst>
        </pc:spChg>
        <pc:picChg chg="mod">
          <ac:chgData name="Boddu Sadvik" userId="S::boddu_2001ee12@iitp.ac.in::b42d34dd-701a-4be6-af00-4afa4f660015" providerId="AD" clId="Web-{4D2BBBB0-8A48-68A8-121A-A759FB70FE32}" dt="2022-04-20T16:07:48.963" v="538"/>
          <ac:picMkLst>
            <pc:docMk/>
            <pc:sldMk cId="2529690680" sldId="266"/>
            <ac:picMk id="4" creationId="{357E6F2A-427D-54B7-38CC-E0B1F18C9845}"/>
          </ac:picMkLst>
        </pc:picChg>
      </pc:sldChg>
      <pc:sldChg chg="addSp delSp modSp new">
        <pc:chgData name="Boddu Sadvik" userId="S::boddu_2001ee12@iitp.ac.in::b42d34dd-701a-4be6-af00-4afa4f660015" providerId="AD" clId="Web-{4D2BBBB0-8A48-68A8-121A-A759FB70FE32}" dt="2022-04-20T16:51:27.025" v="683"/>
        <pc:sldMkLst>
          <pc:docMk/>
          <pc:sldMk cId="611374031" sldId="274"/>
        </pc:sldMkLst>
        <pc:spChg chg="del">
          <ac:chgData name="Boddu Sadvik" userId="S::boddu_2001ee12@iitp.ac.in::b42d34dd-701a-4be6-af00-4afa4f660015" providerId="AD" clId="Web-{4D2BBBB0-8A48-68A8-121A-A759FB70FE32}" dt="2022-04-20T16:50:08.319" v="681"/>
          <ac:spMkLst>
            <pc:docMk/>
            <pc:sldMk cId="611374031" sldId="274"/>
            <ac:spMk id="3" creationId="{E78E4346-328C-A05C-D793-6921B85586EF}"/>
          </ac:spMkLst>
        </pc:spChg>
        <pc:spChg chg="add mod">
          <ac:chgData name="Boddu Sadvik" userId="S::boddu_2001ee12@iitp.ac.in::b42d34dd-701a-4be6-af00-4afa4f660015" providerId="AD" clId="Web-{4D2BBBB0-8A48-68A8-121A-A759FB70FE32}" dt="2022-04-20T16:51:27.025" v="683"/>
          <ac:spMkLst>
            <pc:docMk/>
            <pc:sldMk cId="611374031" sldId="274"/>
            <ac:spMk id="4" creationId="{958CD80A-3F14-4D20-706C-6F56C0A21AF5}"/>
          </ac:spMkLst>
        </pc:spChg>
      </pc:sldChg>
    </pc:docChg>
  </pc:docChgLst>
  <pc:docChgLst>
    <pc:chgData name="Mudumala Dinesh" userId="S::mudumala_2001ee36@iitp.ac.in::fff478ab-adb3-40a0-918a-818980dc4560" providerId="AD" clId="Web-{F2BB2990-EC45-48C5-B541-27282E81585A}"/>
    <pc:docChg chg="modSld">
      <pc:chgData name="Mudumala Dinesh" userId="S::mudumala_2001ee36@iitp.ac.in::fff478ab-adb3-40a0-918a-818980dc4560" providerId="AD" clId="Web-{F2BB2990-EC45-48C5-B541-27282E81585A}" dt="2022-04-20T18:08:48.516" v="114" actId="1076"/>
      <pc:docMkLst>
        <pc:docMk/>
      </pc:docMkLst>
      <pc:sldChg chg="addSp delSp modSp">
        <pc:chgData name="Mudumala Dinesh" userId="S::mudumala_2001ee36@iitp.ac.in::fff478ab-adb3-40a0-918a-818980dc4560" providerId="AD" clId="Web-{F2BB2990-EC45-48C5-B541-27282E81585A}" dt="2022-04-20T18:06:56.715" v="110"/>
        <pc:sldMkLst>
          <pc:docMk/>
          <pc:sldMk cId="1492175597" sldId="264"/>
        </pc:sldMkLst>
        <pc:spChg chg="mod">
          <ac:chgData name="Mudumala Dinesh" userId="S::mudumala_2001ee36@iitp.ac.in::fff478ab-adb3-40a0-918a-818980dc4560" providerId="AD" clId="Web-{F2BB2990-EC45-48C5-B541-27282E81585A}" dt="2022-04-20T18:06:56.715" v="110"/>
          <ac:spMkLst>
            <pc:docMk/>
            <pc:sldMk cId="1492175597" sldId="264"/>
            <ac:spMk id="2" creationId="{D689BB00-AE59-D82B-8703-6C092E98C7A6}"/>
          </ac:spMkLst>
        </pc:spChg>
        <pc:spChg chg="mod ord">
          <ac:chgData name="Mudumala Dinesh" userId="S::mudumala_2001ee36@iitp.ac.in::fff478ab-adb3-40a0-918a-818980dc4560" providerId="AD" clId="Web-{F2BB2990-EC45-48C5-B541-27282E81585A}" dt="2022-04-20T18:06:56.715" v="110"/>
          <ac:spMkLst>
            <pc:docMk/>
            <pc:sldMk cId="1492175597" sldId="264"/>
            <ac:spMk id="19" creationId="{D4CE1286-2AC0-956F-1353-60962B2DB979}"/>
          </ac:spMkLst>
        </pc:spChg>
        <pc:spChg chg="del">
          <ac:chgData name="Mudumala Dinesh" userId="S::mudumala_2001ee36@iitp.ac.in::fff478ab-adb3-40a0-918a-818980dc4560" providerId="AD" clId="Web-{F2BB2990-EC45-48C5-B541-27282E81585A}" dt="2022-04-20T18:04:41.883" v="108"/>
          <ac:spMkLst>
            <pc:docMk/>
            <pc:sldMk cId="1492175597" sldId="264"/>
            <ac:spMk id="22" creationId="{201CC55D-ED54-4C5C-95E6-10947BD1103B}"/>
          </ac:spMkLst>
        </pc:spChg>
        <pc:spChg chg="del">
          <ac:chgData name="Mudumala Dinesh" userId="S::mudumala_2001ee36@iitp.ac.in::fff478ab-adb3-40a0-918a-818980dc4560" providerId="AD" clId="Web-{F2BB2990-EC45-48C5-B541-27282E81585A}" dt="2022-04-20T18:04:41.883" v="108"/>
          <ac:spMkLst>
            <pc:docMk/>
            <pc:sldMk cId="1492175597" sldId="264"/>
            <ac:spMk id="28" creationId="{3873B707-463F-40B0-8227-E8CC6C67EB25}"/>
          </ac:spMkLst>
        </pc:spChg>
        <pc:spChg chg="del">
          <ac:chgData name="Mudumala Dinesh" userId="S::mudumala_2001ee36@iitp.ac.in::fff478ab-adb3-40a0-918a-818980dc4560" providerId="AD" clId="Web-{F2BB2990-EC45-48C5-B541-27282E81585A}" dt="2022-04-20T18:04:41.883" v="108"/>
          <ac:spMkLst>
            <pc:docMk/>
            <pc:sldMk cId="1492175597" sldId="264"/>
            <ac:spMk id="30" creationId="{C13237C8-E62C-4F0D-A318-BD6FB6C2D138}"/>
          </ac:spMkLst>
        </pc:spChg>
        <pc:spChg chg="del">
          <ac:chgData name="Mudumala Dinesh" userId="S::mudumala_2001ee36@iitp.ac.in::fff478ab-adb3-40a0-918a-818980dc4560" providerId="AD" clId="Web-{F2BB2990-EC45-48C5-B541-27282E81585A}" dt="2022-04-20T18:04:41.883" v="108"/>
          <ac:spMkLst>
            <pc:docMk/>
            <pc:sldMk cId="1492175597" sldId="264"/>
            <ac:spMk id="32" creationId="{19C9EAEA-39D0-4B0E-A0EB-51E7B26740B1}"/>
          </ac:spMkLst>
        </pc:spChg>
        <pc:spChg chg="add del">
          <ac:chgData name="Mudumala Dinesh" userId="S::mudumala_2001ee36@iitp.ac.in::fff478ab-adb3-40a0-918a-818980dc4560" providerId="AD" clId="Web-{F2BB2990-EC45-48C5-B541-27282E81585A}" dt="2022-04-20T18:06:56.715" v="110"/>
          <ac:spMkLst>
            <pc:docMk/>
            <pc:sldMk cId="1492175597" sldId="264"/>
            <ac:spMk id="37" creationId="{73DE2CFE-42F2-48F0-8706-5264E012B10C}"/>
          </ac:spMkLst>
        </pc:spChg>
        <pc:spChg chg="add">
          <ac:chgData name="Mudumala Dinesh" userId="S::mudumala_2001ee36@iitp.ac.in::fff478ab-adb3-40a0-918a-818980dc4560" providerId="AD" clId="Web-{F2BB2990-EC45-48C5-B541-27282E81585A}" dt="2022-04-20T18:06:56.715" v="110"/>
          <ac:spMkLst>
            <pc:docMk/>
            <pc:sldMk cId="1492175597" sldId="264"/>
            <ac:spMk id="42" creationId="{E45CA849-654C-4173-AD99-B3A2528275F5}"/>
          </ac:spMkLst>
        </pc:spChg>
        <pc:spChg chg="add">
          <ac:chgData name="Mudumala Dinesh" userId="S::mudumala_2001ee36@iitp.ac.in::fff478ab-adb3-40a0-918a-818980dc4560" providerId="AD" clId="Web-{F2BB2990-EC45-48C5-B541-27282E81585A}" dt="2022-04-20T18:06:56.715" v="110"/>
          <ac:spMkLst>
            <pc:docMk/>
            <pc:sldMk cId="1492175597" sldId="264"/>
            <ac:spMk id="44" creationId="{3E23A947-2D45-4208-AE2B-64948C87A3EB}"/>
          </ac:spMkLst>
        </pc:spChg>
        <pc:spChg chg="add">
          <ac:chgData name="Mudumala Dinesh" userId="S::mudumala_2001ee36@iitp.ac.in::fff478ab-adb3-40a0-918a-818980dc4560" providerId="AD" clId="Web-{F2BB2990-EC45-48C5-B541-27282E81585A}" dt="2022-04-20T18:06:56.715" v="110"/>
          <ac:spMkLst>
            <pc:docMk/>
            <pc:sldMk cId="1492175597" sldId="264"/>
            <ac:spMk id="46" creationId="{E5BBB0F9-6A59-4D02-A9C7-A2D6516684CE}"/>
          </ac:spMkLst>
        </pc:spChg>
        <pc:grpChg chg="del">
          <ac:chgData name="Mudumala Dinesh" userId="S::mudumala_2001ee36@iitp.ac.in::fff478ab-adb3-40a0-918a-818980dc4560" providerId="AD" clId="Web-{F2BB2990-EC45-48C5-B541-27282E81585A}" dt="2022-04-20T18:04:41.883" v="108"/>
          <ac:grpSpMkLst>
            <pc:docMk/>
            <pc:sldMk cId="1492175597" sldId="264"/>
            <ac:grpSpMk id="24" creationId="{1DE889C7-FAD6-4397-98E2-05D503484459}"/>
          </ac:grpSpMkLst>
        </pc:grpChg>
        <pc:picChg chg="mod">
          <ac:chgData name="Mudumala Dinesh" userId="S::mudumala_2001ee36@iitp.ac.in::fff478ab-adb3-40a0-918a-818980dc4560" providerId="AD" clId="Web-{F2BB2990-EC45-48C5-B541-27282E81585A}" dt="2022-04-20T18:06:56.715" v="110"/>
          <ac:picMkLst>
            <pc:docMk/>
            <pc:sldMk cId="1492175597" sldId="264"/>
            <ac:picMk id="3" creationId="{AE2E479F-CB0A-5D82-4B1B-672F04B1ADA8}"/>
          </ac:picMkLst>
        </pc:picChg>
      </pc:sldChg>
      <pc:sldChg chg="addSp delSp modSp">
        <pc:chgData name="Mudumala Dinesh" userId="S::mudumala_2001ee36@iitp.ac.in::fff478ab-adb3-40a0-918a-818980dc4560" providerId="AD" clId="Web-{F2BB2990-EC45-48C5-B541-27282E81585A}" dt="2022-04-20T18:08:48.516" v="114" actId="1076"/>
        <pc:sldMkLst>
          <pc:docMk/>
          <pc:sldMk cId="3986355969" sldId="265"/>
        </pc:sldMkLst>
        <pc:spChg chg="mod">
          <ac:chgData name="Mudumala Dinesh" userId="S::mudumala_2001ee36@iitp.ac.in::fff478ab-adb3-40a0-918a-818980dc4560" providerId="AD" clId="Web-{F2BB2990-EC45-48C5-B541-27282E81585A}" dt="2022-04-20T18:08:05.874" v="112" actId="1076"/>
          <ac:spMkLst>
            <pc:docMk/>
            <pc:sldMk cId="3986355969" sldId="265"/>
            <ac:spMk id="2" creationId="{F1737391-EC0C-6233-A784-20DECC1FBF29}"/>
          </ac:spMkLst>
        </pc:spChg>
        <pc:spChg chg="add mod">
          <ac:chgData name="Mudumala Dinesh" userId="S::mudumala_2001ee36@iitp.ac.in::fff478ab-adb3-40a0-918a-818980dc4560" providerId="AD" clId="Web-{F2BB2990-EC45-48C5-B541-27282E81585A}" dt="2022-04-20T18:08:48.516" v="114" actId="1076"/>
          <ac:spMkLst>
            <pc:docMk/>
            <pc:sldMk cId="3986355969" sldId="265"/>
            <ac:spMk id="3" creationId="{8D12F8F8-488D-E357-CB6C-6CA47011C373}"/>
          </ac:spMkLst>
        </pc:spChg>
        <pc:spChg chg="del">
          <ac:chgData name="Mudumala Dinesh" userId="S::mudumala_2001ee36@iitp.ac.in::fff478ab-adb3-40a0-918a-818980dc4560" providerId="AD" clId="Web-{F2BB2990-EC45-48C5-B541-27282E81585A}" dt="2022-04-20T17:59:12.310" v="105"/>
          <ac:spMkLst>
            <pc:docMk/>
            <pc:sldMk cId="3986355969" sldId="265"/>
            <ac:spMk id="39" creationId="{84ECDE7A-6944-466D-8FFE-149A29BA6BAE}"/>
          </ac:spMkLst>
        </pc:spChg>
        <pc:spChg chg="del">
          <ac:chgData name="Mudumala Dinesh" userId="S::mudumala_2001ee36@iitp.ac.in::fff478ab-adb3-40a0-918a-818980dc4560" providerId="AD" clId="Web-{F2BB2990-EC45-48C5-B541-27282E81585A}" dt="2022-04-20T17:59:12.310" v="105"/>
          <ac:spMkLst>
            <pc:docMk/>
            <pc:sldMk cId="3986355969" sldId="265"/>
            <ac:spMk id="40" creationId="{B3420082-9415-44EC-802E-C77D71D59C57}"/>
          </ac:spMkLst>
        </pc:spChg>
        <pc:spChg chg="del">
          <ac:chgData name="Mudumala Dinesh" userId="S::mudumala_2001ee36@iitp.ac.in::fff478ab-adb3-40a0-918a-818980dc4560" providerId="AD" clId="Web-{F2BB2990-EC45-48C5-B541-27282E81585A}" dt="2022-04-20T17:59:12.310" v="105"/>
          <ac:spMkLst>
            <pc:docMk/>
            <pc:sldMk cId="3986355969" sldId="265"/>
            <ac:spMk id="41" creationId="{55A52C45-1FCB-4636-A80F-2849B8226C01}"/>
          </ac:spMkLst>
        </pc:spChg>
        <pc:spChg chg="del">
          <ac:chgData name="Mudumala Dinesh" userId="S::mudumala_2001ee36@iitp.ac.in::fff478ab-adb3-40a0-918a-818980dc4560" providerId="AD" clId="Web-{F2BB2990-EC45-48C5-B541-27282E81585A}" dt="2022-04-20T17:59:12.310" v="105"/>
          <ac:spMkLst>
            <pc:docMk/>
            <pc:sldMk cId="3986355969" sldId="265"/>
            <ac:spMk id="42" creationId="{768EB4DD-3704-43AD-92B3-C4E0C6EA92CB}"/>
          </ac:spMkLst>
        </pc:spChg>
        <pc:spChg chg="del">
          <ac:chgData name="Mudumala Dinesh" userId="S::mudumala_2001ee36@iitp.ac.in::fff478ab-adb3-40a0-918a-818980dc4560" providerId="AD" clId="Web-{F2BB2990-EC45-48C5-B541-27282E81585A}" dt="2022-04-20T17:59:06.075" v="104"/>
          <ac:spMkLst>
            <pc:docMk/>
            <pc:sldMk cId="3986355969" sldId="265"/>
            <ac:spMk id="43" creationId="{C942842A-3F44-3707-9A7F-BE58075C6EAF}"/>
          </ac:spMkLst>
        </pc:spChg>
        <pc:spChg chg="add">
          <ac:chgData name="Mudumala Dinesh" userId="S::mudumala_2001ee36@iitp.ac.in::fff478ab-adb3-40a0-918a-818980dc4560" providerId="AD" clId="Web-{F2BB2990-EC45-48C5-B541-27282E81585A}" dt="2022-04-20T17:59:12.310" v="105"/>
          <ac:spMkLst>
            <pc:docMk/>
            <pc:sldMk cId="3986355969" sldId="265"/>
            <ac:spMk id="47" creationId="{BA79A7CF-01AF-4178-9369-94E0C90EB046}"/>
          </ac:spMkLst>
        </pc:spChg>
        <pc:spChg chg="add">
          <ac:chgData name="Mudumala Dinesh" userId="S::mudumala_2001ee36@iitp.ac.in::fff478ab-adb3-40a0-918a-818980dc4560" providerId="AD" clId="Web-{F2BB2990-EC45-48C5-B541-27282E81585A}" dt="2022-04-20T17:59:12.310" v="105"/>
          <ac:spMkLst>
            <pc:docMk/>
            <pc:sldMk cId="3986355969" sldId="265"/>
            <ac:spMk id="49" creationId="{99413ED5-9ED4-4772-BCE4-2BCAE6B12E35}"/>
          </ac:spMkLst>
        </pc:spChg>
        <pc:spChg chg="add">
          <ac:chgData name="Mudumala Dinesh" userId="S::mudumala_2001ee36@iitp.ac.in::fff478ab-adb3-40a0-918a-818980dc4560" providerId="AD" clId="Web-{F2BB2990-EC45-48C5-B541-27282E81585A}" dt="2022-04-20T17:59:12.310" v="105"/>
          <ac:spMkLst>
            <pc:docMk/>
            <pc:sldMk cId="3986355969" sldId="265"/>
            <ac:spMk id="51" creationId="{04357C93-F0CB-4A1C-8F77-4E9063789819}"/>
          </ac:spMkLst>
        </pc:spChg>
        <pc:spChg chg="add">
          <ac:chgData name="Mudumala Dinesh" userId="S::mudumala_2001ee36@iitp.ac.in::fff478ab-adb3-40a0-918a-818980dc4560" providerId="AD" clId="Web-{F2BB2990-EC45-48C5-B541-27282E81585A}" dt="2022-04-20T17:59:12.310" v="105"/>
          <ac:spMkLst>
            <pc:docMk/>
            <pc:sldMk cId="3986355969" sldId="265"/>
            <ac:spMk id="53" creationId="{90F533E9-6690-41A8-A372-4C6C622D028D}"/>
          </ac:spMkLst>
        </pc:spChg>
        <pc:picChg chg="mod">
          <ac:chgData name="Mudumala Dinesh" userId="S::mudumala_2001ee36@iitp.ac.in::fff478ab-adb3-40a0-918a-818980dc4560" providerId="AD" clId="Web-{F2BB2990-EC45-48C5-B541-27282E81585A}" dt="2022-04-20T17:59:12.310" v="105"/>
          <ac:picMkLst>
            <pc:docMk/>
            <pc:sldMk cId="3986355969" sldId="265"/>
            <ac:picMk id="4" creationId="{9876B595-D11C-0E6F-13FA-B747D9CF2C3B}"/>
          </ac:picMkLst>
        </pc:picChg>
      </pc:sldChg>
      <pc:sldChg chg="addSp delSp modSp">
        <pc:chgData name="Mudumala Dinesh" userId="S::mudumala_2001ee36@iitp.ac.in::fff478ab-adb3-40a0-918a-818980dc4560" providerId="AD" clId="Web-{F2BB2990-EC45-48C5-B541-27282E81585A}" dt="2022-04-20T17:37:38.861" v="63"/>
        <pc:sldMkLst>
          <pc:docMk/>
          <pc:sldMk cId="31479813" sldId="275"/>
        </pc:sldMkLst>
        <pc:spChg chg="mod">
          <ac:chgData name="Mudumala Dinesh" userId="S::mudumala_2001ee36@iitp.ac.in::fff478ab-adb3-40a0-918a-818980dc4560" providerId="AD" clId="Web-{F2BB2990-EC45-48C5-B541-27282E81585A}" dt="2022-04-20T17:37:38.861" v="63"/>
          <ac:spMkLst>
            <pc:docMk/>
            <pc:sldMk cId="31479813" sldId="275"/>
            <ac:spMk id="2" creationId="{1B973006-963E-BD4D-108D-A8A96ED6207A}"/>
          </ac:spMkLst>
        </pc:spChg>
        <pc:spChg chg="add mod">
          <ac:chgData name="Mudumala Dinesh" userId="S::mudumala_2001ee36@iitp.ac.in::fff478ab-adb3-40a0-918a-818980dc4560" providerId="AD" clId="Web-{F2BB2990-EC45-48C5-B541-27282E81585A}" dt="2022-04-20T17:37:38.861" v="63"/>
          <ac:spMkLst>
            <pc:docMk/>
            <pc:sldMk cId="31479813" sldId="275"/>
            <ac:spMk id="3" creationId="{C5F240DB-8710-066F-E48C-BC19D9DCF0CD}"/>
          </ac:spMkLst>
        </pc:spChg>
        <pc:spChg chg="del">
          <ac:chgData name="Mudumala Dinesh" userId="S::mudumala_2001ee36@iitp.ac.in::fff478ab-adb3-40a0-918a-818980dc4560" providerId="AD" clId="Web-{F2BB2990-EC45-48C5-B541-27282E81585A}" dt="2022-04-20T17:37:38.861" v="63"/>
          <ac:spMkLst>
            <pc:docMk/>
            <pc:sldMk cId="31479813" sldId="275"/>
            <ac:spMk id="9" creationId="{1825AC39-5F85-4CAA-8A81-A1287086B2B6}"/>
          </ac:spMkLst>
        </pc:spChg>
        <pc:spChg chg="del">
          <ac:chgData name="Mudumala Dinesh" userId="S::mudumala_2001ee36@iitp.ac.in::fff478ab-adb3-40a0-918a-818980dc4560" providerId="AD" clId="Web-{F2BB2990-EC45-48C5-B541-27282E81585A}" dt="2022-04-20T17:37:38.861" v="63"/>
          <ac:spMkLst>
            <pc:docMk/>
            <pc:sldMk cId="31479813" sldId="275"/>
            <ac:spMk id="11" creationId="{95DA4D23-37FC-4B90-8188-F0377C5FF44B}"/>
          </ac:spMkLst>
        </pc:spChg>
        <pc:spChg chg="del">
          <ac:chgData name="Mudumala Dinesh" userId="S::mudumala_2001ee36@iitp.ac.in::fff478ab-adb3-40a0-918a-818980dc4560" providerId="AD" clId="Web-{F2BB2990-EC45-48C5-B541-27282E81585A}" dt="2022-04-20T17:37:38.861" v="63"/>
          <ac:spMkLst>
            <pc:docMk/>
            <pc:sldMk cId="31479813" sldId="275"/>
            <ac:spMk id="13" creationId="{A7A4B465-FBCC-4CD4-89A1-82992A7B47FF}"/>
          </ac:spMkLst>
        </pc:spChg>
        <pc:spChg chg="del">
          <ac:chgData name="Mudumala Dinesh" userId="S::mudumala_2001ee36@iitp.ac.in::fff478ab-adb3-40a0-918a-818980dc4560" providerId="AD" clId="Web-{F2BB2990-EC45-48C5-B541-27282E81585A}" dt="2022-04-20T17:37:38.861" v="63"/>
          <ac:spMkLst>
            <pc:docMk/>
            <pc:sldMk cId="31479813" sldId="275"/>
            <ac:spMk id="15" creationId="{909E572F-9CDC-4214-9D42-FF0017649590}"/>
          </ac:spMkLst>
        </pc:spChg>
        <pc:spChg chg="add">
          <ac:chgData name="Mudumala Dinesh" userId="S::mudumala_2001ee36@iitp.ac.in::fff478ab-adb3-40a0-918a-818980dc4560" providerId="AD" clId="Web-{F2BB2990-EC45-48C5-B541-27282E81585A}" dt="2022-04-20T17:37:38.861" v="63"/>
          <ac:spMkLst>
            <pc:docMk/>
            <pc:sldMk cId="31479813" sldId="275"/>
            <ac:spMk id="20" creationId="{C232B152-3720-4D3B-97ED-45CE5483F16F}"/>
          </ac:spMkLst>
        </pc:spChg>
        <pc:spChg chg="add">
          <ac:chgData name="Mudumala Dinesh" userId="S::mudumala_2001ee36@iitp.ac.in::fff478ab-adb3-40a0-918a-818980dc4560" providerId="AD" clId="Web-{F2BB2990-EC45-48C5-B541-27282E81585A}" dt="2022-04-20T17:37:38.861" v="63"/>
          <ac:spMkLst>
            <pc:docMk/>
            <pc:sldMk cId="31479813" sldId="275"/>
            <ac:spMk id="22" creationId="{11BAB570-FF10-4E96-8A3F-FA9804702B89}"/>
          </ac:spMkLst>
        </pc:spChg>
        <pc:spChg chg="add">
          <ac:chgData name="Mudumala Dinesh" userId="S::mudumala_2001ee36@iitp.ac.in::fff478ab-adb3-40a0-918a-818980dc4560" providerId="AD" clId="Web-{F2BB2990-EC45-48C5-B541-27282E81585A}" dt="2022-04-20T17:37:38.861" v="63"/>
          <ac:spMkLst>
            <pc:docMk/>
            <pc:sldMk cId="31479813" sldId="275"/>
            <ac:spMk id="24" creationId="{4B9FAFB2-BEB5-4848-8018-BCAD99E2E1AA}"/>
          </ac:spMkLst>
        </pc:spChg>
        <pc:picChg chg="mod ord">
          <ac:chgData name="Mudumala Dinesh" userId="S::mudumala_2001ee36@iitp.ac.in::fff478ab-adb3-40a0-918a-818980dc4560" providerId="AD" clId="Web-{F2BB2990-EC45-48C5-B541-27282E81585A}" dt="2022-04-20T17:37:38.861" v="63"/>
          <ac:picMkLst>
            <pc:docMk/>
            <pc:sldMk cId="31479813" sldId="275"/>
            <ac:picMk id="4" creationId="{48EDB7F8-AE0E-1543-02A8-4E3239A24D27}"/>
          </ac:picMkLst>
        </pc:picChg>
      </pc:sldChg>
      <pc:sldChg chg="addSp delSp modSp mod setBg">
        <pc:chgData name="Mudumala Dinesh" userId="S::mudumala_2001ee36@iitp.ac.in::fff478ab-adb3-40a0-918a-818980dc4560" providerId="AD" clId="Web-{F2BB2990-EC45-48C5-B541-27282E81585A}" dt="2022-04-20T17:39:24.130" v="71"/>
        <pc:sldMkLst>
          <pc:docMk/>
          <pc:sldMk cId="3479782570" sldId="276"/>
        </pc:sldMkLst>
        <pc:spChg chg="mod">
          <ac:chgData name="Mudumala Dinesh" userId="S::mudumala_2001ee36@iitp.ac.in::fff478ab-adb3-40a0-918a-818980dc4560" providerId="AD" clId="Web-{F2BB2990-EC45-48C5-B541-27282E81585A}" dt="2022-04-20T17:39:24.130" v="71"/>
          <ac:spMkLst>
            <pc:docMk/>
            <pc:sldMk cId="3479782570" sldId="276"/>
            <ac:spMk id="2" creationId="{5609CCB8-5C47-ECCB-2E43-D77407E067F3}"/>
          </ac:spMkLst>
        </pc:spChg>
        <pc:spChg chg="add del">
          <ac:chgData name="Mudumala Dinesh" userId="S::mudumala_2001ee36@iitp.ac.in::fff478ab-adb3-40a0-918a-818980dc4560" providerId="AD" clId="Web-{F2BB2990-EC45-48C5-B541-27282E81585A}" dt="2022-04-20T17:38:23.206" v="65"/>
          <ac:spMkLst>
            <pc:docMk/>
            <pc:sldMk cId="3479782570" sldId="276"/>
            <ac:spMk id="8" creationId="{B38AC1CE-A366-347A-D57C-4B4FA568CBA5}"/>
          </ac:spMkLst>
        </pc:spChg>
        <pc:spChg chg="add del">
          <ac:chgData name="Mudumala Dinesh" userId="S::mudumala_2001ee36@iitp.ac.in::fff478ab-adb3-40a0-918a-818980dc4560" providerId="AD" clId="Web-{F2BB2990-EC45-48C5-B541-27282E81585A}" dt="2022-04-20T17:38:23.206" v="65"/>
          <ac:spMkLst>
            <pc:docMk/>
            <pc:sldMk cId="3479782570" sldId="276"/>
            <ac:spMk id="11" creationId="{AC5782D3-6CED-43A7-BE35-09C48F8091FB}"/>
          </ac:spMkLst>
        </pc:spChg>
        <pc:spChg chg="add del">
          <ac:chgData name="Mudumala Dinesh" userId="S::mudumala_2001ee36@iitp.ac.in::fff478ab-adb3-40a0-918a-818980dc4560" providerId="AD" clId="Web-{F2BB2990-EC45-48C5-B541-27282E81585A}" dt="2022-04-20T17:38:23.206" v="65"/>
          <ac:spMkLst>
            <pc:docMk/>
            <pc:sldMk cId="3479782570" sldId="276"/>
            <ac:spMk id="13" creationId="{6721F593-ECD2-4B5B-AAE4-0866A4CDC970}"/>
          </ac:spMkLst>
        </pc:spChg>
        <pc:spChg chg="add del">
          <ac:chgData name="Mudumala Dinesh" userId="S::mudumala_2001ee36@iitp.ac.in::fff478ab-adb3-40a0-918a-818980dc4560" providerId="AD" clId="Web-{F2BB2990-EC45-48C5-B541-27282E81585A}" dt="2022-04-20T17:38:23.206" v="65"/>
          <ac:spMkLst>
            <pc:docMk/>
            <pc:sldMk cId="3479782570" sldId="276"/>
            <ac:spMk id="15" creationId="{71DEE99F-D18C-4025-BA3F-CEBF5258ED3D}"/>
          </ac:spMkLst>
        </pc:spChg>
        <pc:spChg chg="add del">
          <ac:chgData name="Mudumala Dinesh" userId="S::mudumala_2001ee36@iitp.ac.in::fff478ab-adb3-40a0-918a-818980dc4560" providerId="AD" clId="Web-{F2BB2990-EC45-48C5-B541-27282E81585A}" dt="2022-04-20T17:38:23.206" v="65"/>
          <ac:spMkLst>
            <pc:docMk/>
            <pc:sldMk cId="3479782570" sldId="276"/>
            <ac:spMk id="17" creationId="{976FA5D9-3A7C-4FA7-9BA8-1905D703FD77}"/>
          </ac:spMkLst>
        </pc:spChg>
        <pc:spChg chg="add del">
          <ac:chgData name="Mudumala Dinesh" userId="S::mudumala_2001ee36@iitp.ac.in::fff478ab-adb3-40a0-918a-818980dc4560" providerId="AD" clId="Web-{F2BB2990-EC45-48C5-B541-27282E81585A}" dt="2022-04-20T17:38:23.206" v="65"/>
          <ac:spMkLst>
            <pc:docMk/>
            <pc:sldMk cId="3479782570" sldId="276"/>
            <ac:spMk id="19" creationId="{4652D57C-331F-43B8-9C07-69FBA9C0279E}"/>
          </ac:spMkLst>
        </pc:spChg>
        <pc:spChg chg="add del">
          <ac:chgData name="Mudumala Dinesh" userId="S::mudumala_2001ee36@iitp.ac.in::fff478ab-adb3-40a0-918a-818980dc4560" providerId="AD" clId="Web-{F2BB2990-EC45-48C5-B541-27282E81585A}" dt="2022-04-20T17:39:24.130" v="71"/>
          <ac:spMkLst>
            <pc:docMk/>
            <pc:sldMk cId="3479782570" sldId="276"/>
            <ac:spMk id="21" creationId="{233F6408-E1FB-40EE-933F-488D38CCC73F}"/>
          </ac:spMkLst>
        </pc:spChg>
        <pc:spChg chg="add del">
          <ac:chgData name="Mudumala Dinesh" userId="S::mudumala_2001ee36@iitp.ac.in::fff478ab-adb3-40a0-918a-818980dc4560" providerId="AD" clId="Web-{F2BB2990-EC45-48C5-B541-27282E81585A}" dt="2022-04-20T17:39:24.130" v="71"/>
          <ac:spMkLst>
            <pc:docMk/>
            <pc:sldMk cId="3479782570" sldId="276"/>
            <ac:spMk id="22" creationId="{F055C0C5-567C-4C02-83F3-B427BC740697}"/>
          </ac:spMkLst>
        </pc:spChg>
        <pc:spChg chg="add mod">
          <ac:chgData name="Mudumala Dinesh" userId="S::mudumala_2001ee36@iitp.ac.in::fff478ab-adb3-40a0-918a-818980dc4560" providerId="AD" clId="Web-{F2BB2990-EC45-48C5-B541-27282E81585A}" dt="2022-04-20T17:39:24.130" v="71"/>
          <ac:spMkLst>
            <pc:docMk/>
            <pc:sldMk cId="3479782570" sldId="276"/>
            <ac:spMk id="23" creationId="{56E4AFD9-CFFE-296A-E0FB-39DEA67B3999}"/>
          </ac:spMkLst>
        </pc:spChg>
        <pc:spChg chg="add del">
          <ac:chgData name="Mudumala Dinesh" userId="S::mudumala_2001ee36@iitp.ac.in::fff478ab-adb3-40a0-918a-818980dc4560" providerId="AD" clId="Web-{F2BB2990-EC45-48C5-B541-27282E81585A}" dt="2022-04-20T17:39:24.130" v="71"/>
          <ac:spMkLst>
            <pc:docMk/>
            <pc:sldMk cId="3479782570" sldId="276"/>
            <ac:spMk id="24" creationId="{E48B6BD6-5DED-4B86-A4B3-D35037F68FC4}"/>
          </ac:spMkLst>
        </pc:spChg>
        <pc:spChg chg="add">
          <ac:chgData name="Mudumala Dinesh" userId="S::mudumala_2001ee36@iitp.ac.in::fff478ab-adb3-40a0-918a-818980dc4560" providerId="AD" clId="Web-{F2BB2990-EC45-48C5-B541-27282E81585A}" dt="2022-04-20T17:39:24.130" v="71"/>
          <ac:spMkLst>
            <pc:docMk/>
            <pc:sldMk cId="3479782570" sldId="276"/>
            <ac:spMk id="29" creationId="{2B97F24A-32CE-4C1C-A50D-3016B394DCFB}"/>
          </ac:spMkLst>
        </pc:spChg>
        <pc:spChg chg="add">
          <ac:chgData name="Mudumala Dinesh" userId="S::mudumala_2001ee36@iitp.ac.in::fff478ab-adb3-40a0-918a-818980dc4560" providerId="AD" clId="Web-{F2BB2990-EC45-48C5-B541-27282E81585A}" dt="2022-04-20T17:39:24.130" v="71"/>
          <ac:spMkLst>
            <pc:docMk/>
            <pc:sldMk cId="3479782570" sldId="276"/>
            <ac:spMk id="31" creationId="{CD8B4F24-440B-49E9-B85D-733523DC064B}"/>
          </ac:spMkLst>
        </pc:spChg>
        <pc:picChg chg="mod">
          <ac:chgData name="Mudumala Dinesh" userId="S::mudumala_2001ee36@iitp.ac.in::fff478ab-adb3-40a0-918a-818980dc4560" providerId="AD" clId="Web-{F2BB2990-EC45-48C5-B541-27282E81585A}" dt="2022-04-20T17:39:24.130" v="71"/>
          <ac:picMkLst>
            <pc:docMk/>
            <pc:sldMk cId="3479782570" sldId="276"/>
            <ac:picMk id="4" creationId="{C640F505-AF82-E143-C3D0-02F84313B7C2}"/>
          </ac:picMkLst>
        </pc:picChg>
      </pc:sldChg>
      <pc:sldChg chg="addSp delSp modSp mod setBg">
        <pc:chgData name="Mudumala Dinesh" userId="S::mudumala_2001ee36@iitp.ac.in::fff478ab-adb3-40a0-918a-818980dc4560" providerId="AD" clId="Web-{F2BB2990-EC45-48C5-B541-27282E81585A}" dt="2022-04-20T17:42:02.635" v="78"/>
        <pc:sldMkLst>
          <pc:docMk/>
          <pc:sldMk cId="881028198" sldId="277"/>
        </pc:sldMkLst>
        <pc:spChg chg="mod">
          <ac:chgData name="Mudumala Dinesh" userId="S::mudumala_2001ee36@iitp.ac.in::fff478ab-adb3-40a0-918a-818980dc4560" providerId="AD" clId="Web-{F2BB2990-EC45-48C5-B541-27282E81585A}" dt="2022-04-20T17:39:44.865" v="74"/>
          <ac:spMkLst>
            <pc:docMk/>
            <pc:sldMk cId="881028198" sldId="277"/>
            <ac:spMk id="2" creationId="{4DA645E2-068B-3C59-5495-A6EBC914555E}"/>
          </ac:spMkLst>
        </pc:spChg>
        <pc:spChg chg="add mod">
          <ac:chgData name="Mudumala Dinesh" userId="S::mudumala_2001ee36@iitp.ac.in::fff478ab-adb3-40a0-918a-818980dc4560" providerId="AD" clId="Web-{F2BB2990-EC45-48C5-B541-27282E81585A}" dt="2022-04-20T17:42:02.635" v="78"/>
          <ac:spMkLst>
            <pc:docMk/>
            <pc:sldMk cId="881028198" sldId="277"/>
            <ac:spMk id="5" creationId="{BB9E30A4-181A-7FA7-6AAF-23F79BB0F150}"/>
          </ac:spMkLst>
        </pc:spChg>
        <pc:spChg chg="add del">
          <ac:chgData name="Mudumala Dinesh" userId="S::mudumala_2001ee36@iitp.ac.in::fff478ab-adb3-40a0-918a-818980dc4560" providerId="AD" clId="Web-{F2BB2990-EC45-48C5-B541-27282E81585A}" dt="2022-04-20T17:39:44.849" v="73"/>
          <ac:spMkLst>
            <pc:docMk/>
            <pc:sldMk cId="881028198" sldId="277"/>
            <ac:spMk id="8" creationId="{3711D7C1-07BD-F067-AA5F-A363872AD343}"/>
          </ac:spMkLst>
        </pc:spChg>
        <pc:spChg chg="add">
          <ac:chgData name="Mudumala Dinesh" userId="S::mudumala_2001ee36@iitp.ac.in::fff478ab-adb3-40a0-918a-818980dc4560" providerId="AD" clId="Web-{F2BB2990-EC45-48C5-B541-27282E81585A}" dt="2022-04-20T17:39:44.865" v="74"/>
          <ac:spMkLst>
            <pc:docMk/>
            <pc:sldMk cId="881028198" sldId="277"/>
            <ac:spMk id="9" creationId="{19245A10-7F37-4569-80D2-2F692931E300}"/>
          </ac:spMkLst>
        </pc:spChg>
        <pc:spChg chg="add del">
          <ac:chgData name="Mudumala Dinesh" userId="S::mudumala_2001ee36@iitp.ac.in::fff478ab-adb3-40a0-918a-818980dc4560" providerId="AD" clId="Web-{F2BB2990-EC45-48C5-B541-27282E81585A}" dt="2022-04-20T17:39:44.849" v="73"/>
          <ac:spMkLst>
            <pc:docMk/>
            <pc:sldMk cId="881028198" sldId="277"/>
            <ac:spMk id="11" creationId="{FF9B822F-893E-44C8-963C-64F50ACECBB2}"/>
          </ac:spMkLst>
        </pc:spChg>
        <pc:spChg chg="add del">
          <ac:chgData name="Mudumala Dinesh" userId="S::mudumala_2001ee36@iitp.ac.in::fff478ab-adb3-40a0-918a-818980dc4560" providerId="AD" clId="Web-{F2BB2990-EC45-48C5-B541-27282E81585A}" dt="2022-04-20T17:39:44.849" v="73"/>
          <ac:spMkLst>
            <pc:docMk/>
            <pc:sldMk cId="881028198" sldId="277"/>
            <ac:spMk id="13" creationId="{EBF87945-A001-489F-9D9B-7D9435F0B9CA}"/>
          </ac:spMkLst>
        </pc:spChg>
        <pc:spChg chg="add">
          <ac:chgData name="Mudumala Dinesh" userId="S::mudumala_2001ee36@iitp.ac.in::fff478ab-adb3-40a0-918a-818980dc4560" providerId="AD" clId="Web-{F2BB2990-EC45-48C5-B541-27282E81585A}" dt="2022-04-20T17:39:44.865" v="74"/>
          <ac:spMkLst>
            <pc:docMk/>
            <pc:sldMk cId="881028198" sldId="277"/>
            <ac:spMk id="15" creationId="{9E8E3DD9-D235-48D9-A0EC-D6817EC84B75}"/>
          </ac:spMkLst>
        </pc:spChg>
        <pc:spChg chg="add">
          <ac:chgData name="Mudumala Dinesh" userId="S::mudumala_2001ee36@iitp.ac.in::fff478ab-adb3-40a0-918a-818980dc4560" providerId="AD" clId="Web-{F2BB2990-EC45-48C5-B541-27282E81585A}" dt="2022-04-20T17:39:44.865" v="74"/>
          <ac:spMkLst>
            <pc:docMk/>
            <pc:sldMk cId="881028198" sldId="277"/>
            <ac:spMk id="16" creationId="{9267F70F-11C6-4597-9381-D0D80FC18FD9}"/>
          </ac:spMkLst>
        </pc:spChg>
        <pc:spChg chg="add">
          <ac:chgData name="Mudumala Dinesh" userId="S::mudumala_2001ee36@iitp.ac.in::fff478ab-adb3-40a0-918a-818980dc4560" providerId="AD" clId="Web-{F2BB2990-EC45-48C5-B541-27282E81585A}" dt="2022-04-20T17:39:44.865" v="74"/>
          <ac:spMkLst>
            <pc:docMk/>
            <pc:sldMk cId="881028198" sldId="277"/>
            <ac:spMk id="17" creationId="{EA83A145-578D-4A0B-94A7-AEAB2027D7EB}"/>
          </ac:spMkLst>
        </pc:spChg>
        <pc:spChg chg="add">
          <ac:chgData name="Mudumala Dinesh" userId="S::mudumala_2001ee36@iitp.ac.in::fff478ab-adb3-40a0-918a-818980dc4560" providerId="AD" clId="Web-{F2BB2990-EC45-48C5-B541-27282E81585A}" dt="2022-04-20T17:39:44.865" v="74"/>
          <ac:spMkLst>
            <pc:docMk/>
            <pc:sldMk cId="881028198" sldId="277"/>
            <ac:spMk id="18" creationId="{2C20A93E-E407-4683-A405-147DE26132AD}"/>
          </ac:spMkLst>
        </pc:spChg>
        <pc:picChg chg="del mod">
          <ac:chgData name="Mudumala Dinesh" userId="S::mudumala_2001ee36@iitp.ac.in::fff478ab-adb3-40a0-918a-818980dc4560" providerId="AD" clId="Web-{F2BB2990-EC45-48C5-B541-27282E81585A}" dt="2022-04-20T17:42:02.635" v="78"/>
          <ac:picMkLst>
            <pc:docMk/>
            <pc:sldMk cId="881028198" sldId="277"/>
            <ac:picMk id="4" creationId="{2A2608B8-6D04-EFC5-4380-5E64876D3FF0}"/>
          </ac:picMkLst>
        </pc:picChg>
      </pc:sldChg>
      <pc:sldChg chg="addSp delSp modSp mod setBg">
        <pc:chgData name="Mudumala Dinesh" userId="S::mudumala_2001ee36@iitp.ac.in::fff478ab-adb3-40a0-918a-818980dc4560" providerId="AD" clId="Web-{F2BB2990-EC45-48C5-B541-27282E81585A}" dt="2022-04-20T17:42:46.918" v="103"/>
        <pc:sldMkLst>
          <pc:docMk/>
          <pc:sldMk cId="2230389171" sldId="278"/>
        </pc:sldMkLst>
        <pc:spChg chg="mod ord">
          <ac:chgData name="Mudumala Dinesh" userId="S::mudumala_2001ee36@iitp.ac.in::fff478ab-adb3-40a0-918a-818980dc4560" providerId="AD" clId="Web-{F2BB2990-EC45-48C5-B541-27282E81585A}" dt="2022-04-20T17:42:46.918" v="103"/>
          <ac:spMkLst>
            <pc:docMk/>
            <pc:sldMk cId="2230389171" sldId="278"/>
            <ac:spMk id="2" creationId="{9D10AEC7-E109-4C97-F411-267B0DDE8A23}"/>
          </ac:spMkLst>
        </pc:spChg>
        <pc:spChg chg="add del">
          <ac:chgData name="Mudumala Dinesh" userId="S::mudumala_2001ee36@iitp.ac.in::fff478ab-adb3-40a0-918a-818980dc4560" providerId="AD" clId="Web-{F2BB2990-EC45-48C5-B541-27282E81585A}" dt="2022-04-20T17:40:10.272" v="76"/>
          <ac:spMkLst>
            <pc:docMk/>
            <pc:sldMk cId="2230389171" sldId="278"/>
            <ac:spMk id="8" creationId="{52246AEC-66F5-A6FD-15E7-D980280D9798}"/>
          </ac:spMkLst>
        </pc:spChg>
        <pc:spChg chg="add del">
          <ac:chgData name="Mudumala Dinesh" userId="S::mudumala_2001ee36@iitp.ac.in::fff478ab-adb3-40a0-918a-818980dc4560" providerId="AD" clId="Web-{F2BB2990-EC45-48C5-B541-27282E81585A}" dt="2022-04-20T17:42:46.918" v="103"/>
          <ac:spMkLst>
            <pc:docMk/>
            <pc:sldMk cId="2230389171" sldId="278"/>
            <ac:spMk id="9" creationId="{73DE2CFE-42F2-48F0-8706-5264E012B10C}"/>
          </ac:spMkLst>
        </pc:spChg>
        <pc:spChg chg="add del">
          <ac:chgData name="Mudumala Dinesh" userId="S::mudumala_2001ee36@iitp.ac.in::fff478ab-adb3-40a0-918a-818980dc4560" providerId="AD" clId="Web-{F2BB2990-EC45-48C5-B541-27282E81585A}" dt="2022-04-20T17:40:10.272" v="76"/>
          <ac:spMkLst>
            <pc:docMk/>
            <pc:sldMk cId="2230389171" sldId="278"/>
            <ac:spMk id="11" creationId="{7FEAE179-C525-48F3-AD47-0E9E2B6F2E2E}"/>
          </ac:spMkLst>
        </pc:spChg>
        <pc:spChg chg="add del">
          <ac:chgData name="Mudumala Dinesh" userId="S::mudumala_2001ee36@iitp.ac.in::fff478ab-adb3-40a0-918a-818980dc4560" providerId="AD" clId="Web-{F2BB2990-EC45-48C5-B541-27282E81585A}" dt="2022-04-20T17:40:10.272" v="76"/>
          <ac:spMkLst>
            <pc:docMk/>
            <pc:sldMk cId="2230389171" sldId="278"/>
            <ac:spMk id="13" creationId="{95C8260E-968F-44E8-A823-ABB431311926}"/>
          </ac:spMkLst>
        </pc:spChg>
        <pc:spChg chg="add">
          <ac:chgData name="Mudumala Dinesh" userId="S::mudumala_2001ee36@iitp.ac.in::fff478ab-adb3-40a0-918a-818980dc4560" providerId="AD" clId="Web-{F2BB2990-EC45-48C5-B541-27282E81585A}" dt="2022-04-20T17:42:46.918" v="103"/>
          <ac:spMkLst>
            <pc:docMk/>
            <pc:sldMk cId="2230389171" sldId="278"/>
            <ac:spMk id="14" creationId="{C4879EFC-8E62-4E00-973C-C45EE9EC676D}"/>
          </ac:spMkLst>
        </pc:spChg>
        <pc:spChg chg="add del">
          <ac:chgData name="Mudumala Dinesh" userId="S::mudumala_2001ee36@iitp.ac.in::fff478ab-adb3-40a0-918a-818980dc4560" providerId="AD" clId="Web-{F2BB2990-EC45-48C5-B541-27282E81585A}" dt="2022-04-20T17:40:10.272" v="76"/>
          <ac:spMkLst>
            <pc:docMk/>
            <pc:sldMk cId="2230389171" sldId="278"/>
            <ac:spMk id="15" creationId="{2C1BBA94-3F40-40AA-8BB9-E69E25E537C1}"/>
          </ac:spMkLst>
        </pc:spChg>
        <pc:spChg chg="add">
          <ac:chgData name="Mudumala Dinesh" userId="S::mudumala_2001ee36@iitp.ac.in::fff478ab-adb3-40a0-918a-818980dc4560" providerId="AD" clId="Web-{F2BB2990-EC45-48C5-B541-27282E81585A}" dt="2022-04-20T17:42:46.918" v="103"/>
          <ac:spMkLst>
            <pc:docMk/>
            <pc:sldMk cId="2230389171" sldId="278"/>
            <ac:spMk id="16" creationId="{D6A9C53F-5F90-40A5-8C85-5412D39C8C68}"/>
          </ac:spMkLst>
        </pc:spChg>
        <pc:spChg chg="add del">
          <ac:chgData name="Mudumala Dinesh" userId="S::mudumala_2001ee36@iitp.ac.in::fff478ab-adb3-40a0-918a-818980dc4560" providerId="AD" clId="Web-{F2BB2990-EC45-48C5-B541-27282E81585A}" dt="2022-04-20T17:40:10.272" v="76"/>
          <ac:spMkLst>
            <pc:docMk/>
            <pc:sldMk cId="2230389171" sldId="278"/>
            <ac:spMk id="17" creationId="{FE43805F-24A6-46A4-B19B-54F28347355C}"/>
          </ac:spMkLst>
        </pc:spChg>
        <pc:picChg chg="add mod ord">
          <ac:chgData name="Mudumala Dinesh" userId="S::mudumala_2001ee36@iitp.ac.in::fff478ab-adb3-40a0-918a-818980dc4560" providerId="AD" clId="Web-{F2BB2990-EC45-48C5-B541-27282E81585A}" dt="2022-04-20T17:42:46.918" v="103"/>
          <ac:picMkLst>
            <pc:docMk/>
            <pc:sldMk cId="2230389171" sldId="278"/>
            <ac:picMk id="3" creationId="{A5989BC1-7883-3715-564D-0DF9B3FA31AA}"/>
          </ac:picMkLst>
        </pc:picChg>
        <pc:picChg chg="mod ord">
          <ac:chgData name="Mudumala Dinesh" userId="S::mudumala_2001ee36@iitp.ac.in::fff478ab-adb3-40a0-918a-818980dc4560" providerId="AD" clId="Web-{F2BB2990-EC45-48C5-B541-27282E81585A}" dt="2022-04-20T17:42:46.918" v="103"/>
          <ac:picMkLst>
            <pc:docMk/>
            <pc:sldMk cId="2230389171" sldId="278"/>
            <ac:picMk id="4" creationId="{DBE37D4B-45C2-FB00-854E-5E9BEB292DBF}"/>
          </ac:picMkLst>
        </pc:picChg>
      </pc:sldChg>
    </pc:docChg>
  </pc:docChgLst>
  <pc:docChgLst>
    <pc:chgData name="Adil Jamal" userId="S::adil_2001me06@iitp.ac.in::11015511-0536-4561-8025-4aba19152a29" providerId="AD" clId="Web-{10477CBE-986A-7A84-20AB-3A3FDF9FC1D7}"/>
    <pc:docChg chg="modSld">
      <pc:chgData name="Adil Jamal" userId="S::adil_2001me06@iitp.ac.in::11015511-0536-4561-8025-4aba19152a29" providerId="AD" clId="Web-{10477CBE-986A-7A84-20AB-3A3FDF9FC1D7}" dt="2022-04-20T10:28:25.603" v="15" actId="20577"/>
      <pc:docMkLst>
        <pc:docMk/>
      </pc:docMkLst>
      <pc:sldChg chg="modSp">
        <pc:chgData name="Adil Jamal" userId="S::adil_2001me06@iitp.ac.in::11015511-0536-4561-8025-4aba19152a29" providerId="AD" clId="Web-{10477CBE-986A-7A84-20AB-3A3FDF9FC1D7}" dt="2022-04-20T10:28:25.603" v="15" actId="20577"/>
        <pc:sldMkLst>
          <pc:docMk/>
          <pc:sldMk cId="3671026741" sldId="257"/>
        </pc:sldMkLst>
        <pc:spChg chg="mod">
          <ac:chgData name="Adil Jamal" userId="S::adil_2001me06@iitp.ac.in::11015511-0536-4561-8025-4aba19152a29" providerId="AD" clId="Web-{10477CBE-986A-7A84-20AB-3A3FDF9FC1D7}" dt="2022-04-20T10:28:25.603" v="15" actId="20577"/>
          <ac:spMkLst>
            <pc:docMk/>
            <pc:sldMk cId="3671026741" sldId="257"/>
            <ac:spMk id="2" creationId="{D8F34056-71C5-00E3-C181-D510956B2793}"/>
          </ac:spMkLst>
        </pc:spChg>
      </pc:sldChg>
    </pc:docChg>
  </pc:docChgLst>
  <pc:docChgLst>
    <pc:chgData name="Adil Jamal" userId="S::adil_2001me06@iitp.ac.in::11015511-0536-4561-8025-4aba19152a29" providerId="AD" clId="Web-{B0BC594E-E96E-3BB0-5969-FCD88173C321}"/>
    <pc:docChg chg="delSld modSld sldOrd">
      <pc:chgData name="Adil Jamal" userId="S::adil_2001me06@iitp.ac.in::11015511-0536-4561-8025-4aba19152a29" providerId="AD" clId="Web-{B0BC594E-E96E-3BB0-5969-FCD88173C321}" dt="2022-04-20T17:48:59.588" v="203"/>
      <pc:docMkLst>
        <pc:docMk/>
      </pc:docMkLst>
      <pc:sldChg chg="ord">
        <pc:chgData name="Adil Jamal" userId="S::adil_2001me06@iitp.ac.in::11015511-0536-4561-8025-4aba19152a29" providerId="AD" clId="Web-{B0BC594E-E96E-3BB0-5969-FCD88173C321}" dt="2022-04-20T17:45:15.096" v="179"/>
        <pc:sldMkLst>
          <pc:docMk/>
          <pc:sldMk cId="2880143210" sldId="259"/>
        </pc:sldMkLst>
      </pc:sldChg>
      <pc:sldChg chg="addSp delSp modSp mod setClrOvrMap">
        <pc:chgData name="Adil Jamal" userId="S::adil_2001me06@iitp.ac.in::11015511-0536-4561-8025-4aba19152a29" providerId="AD" clId="Web-{B0BC594E-E96E-3BB0-5969-FCD88173C321}" dt="2022-04-20T17:48:59.588" v="203"/>
        <pc:sldMkLst>
          <pc:docMk/>
          <pc:sldMk cId="1125476744" sldId="269"/>
        </pc:sldMkLst>
        <pc:spChg chg="mod">
          <ac:chgData name="Adil Jamal" userId="S::adil_2001me06@iitp.ac.in::11015511-0536-4561-8025-4aba19152a29" providerId="AD" clId="Web-{B0BC594E-E96E-3BB0-5969-FCD88173C321}" dt="2022-04-20T17:48:59.588" v="203"/>
          <ac:spMkLst>
            <pc:docMk/>
            <pc:sldMk cId="1125476744" sldId="269"/>
            <ac:spMk id="2" creationId="{83B818E7-97C4-17CB-808D-B6DA83A4A87E}"/>
          </ac:spMkLst>
        </pc:spChg>
        <pc:spChg chg="mod">
          <ac:chgData name="Adil Jamal" userId="S::adil_2001me06@iitp.ac.in::11015511-0536-4561-8025-4aba19152a29" providerId="AD" clId="Web-{B0BC594E-E96E-3BB0-5969-FCD88173C321}" dt="2022-04-20T17:48:59.588" v="203"/>
          <ac:spMkLst>
            <pc:docMk/>
            <pc:sldMk cId="1125476744" sldId="269"/>
            <ac:spMk id="3" creationId="{7BB7848D-9BC9-C246-9E65-A4155373AC85}"/>
          </ac:spMkLst>
        </pc:spChg>
        <pc:spChg chg="add del">
          <ac:chgData name="Adil Jamal" userId="S::adil_2001me06@iitp.ac.in::11015511-0536-4561-8025-4aba19152a29" providerId="AD" clId="Web-{B0BC594E-E96E-3BB0-5969-FCD88173C321}" dt="2022-04-20T17:48:59.588" v="203"/>
          <ac:spMkLst>
            <pc:docMk/>
            <pc:sldMk cId="1125476744" sldId="269"/>
            <ac:spMk id="13" creationId="{2C61293E-6EBE-43EF-A52C-9BEBFD7679D4}"/>
          </ac:spMkLst>
        </pc:spChg>
        <pc:spChg chg="add del">
          <ac:chgData name="Adil Jamal" userId="S::adil_2001me06@iitp.ac.in::11015511-0536-4561-8025-4aba19152a29" providerId="AD" clId="Web-{B0BC594E-E96E-3BB0-5969-FCD88173C321}" dt="2022-04-20T17:48:59.588" v="203"/>
          <ac:spMkLst>
            <pc:docMk/>
            <pc:sldMk cId="1125476744" sldId="269"/>
            <ac:spMk id="15" creationId="{3FCFB1DE-0B7E-48CC-BA90-B2AB0889F9D6}"/>
          </ac:spMkLst>
        </pc:spChg>
        <pc:spChg chg="add del">
          <ac:chgData name="Adil Jamal" userId="S::adil_2001me06@iitp.ac.in::11015511-0536-4561-8025-4aba19152a29" providerId="AD" clId="Web-{B0BC594E-E96E-3BB0-5969-FCD88173C321}" dt="2022-04-20T17:48:59.573" v="202"/>
          <ac:spMkLst>
            <pc:docMk/>
            <pc:sldMk cId="1125476744" sldId="269"/>
            <ac:spMk id="20" creationId="{884769FE-1656-422F-86E1-8C1B16C27BE1}"/>
          </ac:spMkLst>
        </pc:spChg>
        <pc:spChg chg="add">
          <ac:chgData name="Adil Jamal" userId="S::adil_2001me06@iitp.ac.in::11015511-0536-4561-8025-4aba19152a29" providerId="AD" clId="Web-{B0BC594E-E96E-3BB0-5969-FCD88173C321}" dt="2022-04-20T17:48:59.588" v="203"/>
          <ac:spMkLst>
            <pc:docMk/>
            <pc:sldMk cId="1125476744" sldId="269"/>
            <ac:spMk id="21" creationId="{C5E6CFF1-2F42-4E10-9A97-F116F46F53FE}"/>
          </ac:spMkLst>
        </pc:spChg>
        <pc:spChg chg="add del">
          <ac:chgData name="Adil Jamal" userId="S::adil_2001me06@iitp.ac.in::11015511-0536-4561-8025-4aba19152a29" providerId="AD" clId="Web-{B0BC594E-E96E-3BB0-5969-FCD88173C321}" dt="2022-04-20T17:48:59.573" v="202"/>
          <ac:spMkLst>
            <pc:docMk/>
            <pc:sldMk cId="1125476744" sldId="269"/>
            <ac:spMk id="22" creationId="{CB249F6D-244F-494A-98B9-5CC7413C4FB9}"/>
          </ac:spMkLst>
        </pc:spChg>
        <pc:spChg chg="add del">
          <ac:chgData name="Adil Jamal" userId="S::adil_2001me06@iitp.ac.in::11015511-0536-4561-8025-4aba19152a29" providerId="AD" clId="Web-{B0BC594E-E96E-3BB0-5969-FCD88173C321}" dt="2022-04-20T17:48:59.573" v="202"/>
          <ac:spMkLst>
            <pc:docMk/>
            <pc:sldMk cId="1125476744" sldId="269"/>
            <ac:spMk id="24" creationId="{506C536E-6ECA-4211-AF8C-A2671C484DA7}"/>
          </ac:spMkLst>
        </pc:spChg>
        <pc:spChg chg="add del">
          <ac:chgData name="Adil Jamal" userId="S::adil_2001me06@iitp.ac.in::11015511-0536-4561-8025-4aba19152a29" providerId="AD" clId="Web-{B0BC594E-E96E-3BB0-5969-FCD88173C321}" dt="2022-04-20T17:48:59.573" v="202"/>
          <ac:spMkLst>
            <pc:docMk/>
            <pc:sldMk cId="1125476744" sldId="269"/>
            <ac:spMk id="26" creationId="{AEAA70EA-2201-4F5D-AF08-58CFF851CCCD}"/>
          </ac:spMkLst>
        </pc:spChg>
        <pc:picChg chg="add">
          <ac:chgData name="Adil Jamal" userId="S::adil_2001me06@iitp.ac.in::11015511-0536-4561-8025-4aba19152a29" providerId="AD" clId="Web-{B0BC594E-E96E-3BB0-5969-FCD88173C321}" dt="2022-04-20T17:48:59.588" v="203"/>
          <ac:picMkLst>
            <pc:docMk/>
            <pc:sldMk cId="1125476744" sldId="269"/>
            <ac:picMk id="17" creationId="{EBA255FE-907B-1532-6FF3-9281C68C7CB9}"/>
          </ac:picMkLst>
        </pc:picChg>
        <pc:cxnChg chg="add">
          <ac:chgData name="Adil Jamal" userId="S::adil_2001me06@iitp.ac.in::11015511-0536-4561-8025-4aba19152a29" providerId="AD" clId="Web-{B0BC594E-E96E-3BB0-5969-FCD88173C321}" dt="2022-04-20T17:48:59.588" v="203"/>
          <ac:cxnSpMkLst>
            <pc:docMk/>
            <pc:sldMk cId="1125476744" sldId="269"/>
            <ac:cxnSpMk id="23" creationId="{67182200-4859-4C8D-BCBB-55B245C28BA3}"/>
          </ac:cxnSpMkLst>
        </pc:cxnChg>
      </pc:sldChg>
      <pc:sldChg chg="del">
        <pc:chgData name="Adil Jamal" userId="S::adil_2001me06@iitp.ac.in::11015511-0536-4561-8025-4aba19152a29" providerId="AD" clId="Web-{B0BC594E-E96E-3BB0-5969-FCD88173C321}" dt="2022-04-20T17:45:36.394" v="180"/>
        <pc:sldMkLst>
          <pc:docMk/>
          <pc:sldMk cId="881028198" sldId="277"/>
        </pc:sldMkLst>
      </pc:sldChg>
      <pc:sldChg chg="addSp modSp mod setBg">
        <pc:chgData name="Adil Jamal" userId="S::adil_2001me06@iitp.ac.in::11015511-0536-4561-8025-4aba19152a29" providerId="AD" clId="Web-{B0BC594E-E96E-3BB0-5969-FCD88173C321}" dt="2022-04-20T17:48:05.633" v="192" actId="1076"/>
        <pc:sldMkLst>
          <pc:docMk/>
          <pc:sldMk cId="2621768486" sldId="279"/>
        </pc:sldMkLst>
        <pc:spChg chg="mod">
          <ac:chgData name="Adil Jamal" userId="S::adil_2001me06@iitp.ac.in::11015511-0536-4561-8025-4aba19152a29" providerId="AD" clId="Web-{B0BC594E-E96E-3BB0-5969-FCD88173C321}" dt="2022-04-20T17:47:53.492" v="189" actId="1076"/>
          <ac:spMkLst>
            <pc:docMk/>
            <pc:sldMk cId="2621768486" sldId="279"/>
            <ac:spMk id="9" creationId="{7194D64A-65EE-95D3-397D-025E2DAE4FFC}"/>
          </ac:spMkLst>
        </pc:spChg>
        <pc:spChg chg="mod ord">
          <ac:chgData name="Adil Jamal" userId="S::adil_2001me06@iitp.ac.in::11015511-0536-4561-8025-4aba19152a29" providerId="AD" clId="Web-{B0BC594E-E96E-3BB0-5969-FCD88173C321}" dt="2022-04-20T17:47:58.414" v="190" actId="1076"/>
          <ac:spMkLst>
            <pc:docMk/>
            <pc:sldMk cId="2621768486" sldId="279"/>
            <ac:spMk id="11" creationId="{674857B9-3787-0419-572A-03E4FC97167F}"/>
          </ac:spMkLst>
        </pc:spChg>
        <pc:spChg chg="mod">
          <ac:chgData name="Adil Jamal" userId="S::adil_2001me06@iitp.ac.in::11015511-0536-4561-8025-4aba19152a29" providerId="AD" clId="Web-{B0BC594E-E96E-3BB0-5969-FCD88173C321}" dt="2022-04-20T17:48:05.633" v="192" actId="1076"/>
          <ac:spMkLst>
            <pc:docMk/>
            <pc:sldMk cId="2621768486" sldId="279"/>
            <ac:spMk id="13" creationId="{35B690E0-4A01-0E6C-FA07-ACB3BE3FD814}"/>
          </ac:spMkLst>
        </pc:spChg>
        <pc:spChg chg="mod">
          <ac:chgData name="Adil Jamal" userId="S::adil_2001me06@iitp.ac.in::11015511-0536-4561-8025-4aba19152a29" providerId="AD" clId="Web-{B0BC594E-E96E-3BB0-5969-FCD88173C321}" dt="2022-04-20T17:48:03.133" v="191" actId="1076"/>
          <ac:spMkLst>
            <pc:docMk/>
            <pc:sldMk cId="2621768486" sldId="279"/>
            <ac:spMk id="15" creationId="{091638AB-5F31-F268-1550-D06874FCF51F}"/>
          </ac:spMkLst>
        </pc:spChg>
        <pc:spChg chg="add">
          <ac:chgData name="Adil Jamal" userId="S::adil_2001me06@iitp.ac.in::11015511-0536-4561-8025-4aba19152a29" providerId="AD" clId="Web-{B0BC594E-E96E-3BB0-5969-FCD88173C321}" dt="2022-04-20T17:47:29.335" v="185"/>
          <ac:spMkLst>
            <pc:docMk/>
            <pc:sldMk cId="2621768486" sldId="279"/>
            <ac:spMk id="20" creationId="{C3862298-AF85-4572-BED3-52E573EBD410}"/>
          </ac:spMkLst>
        </pc:spChg>
        <pc:spChg chg="add">
          <ac:chgData name="Adil Jamal" userId="S::adil_2001me06@iitp.ac.in::11015511-0536-4561-8025-4aba19152a29" providerId="AD" clId="Web-{B0BC594E-E96E-3BB0-5969-FCD88173C321}" dt="2022-04-20T17:47:29.335" v="185"/>
          <ac:spMkLst>
            <pc:docMk/>
            <pc:sldMk cId="2621768486" sldId="279"/>
            <ac:spMk id="22" creationId="{03E485DD-0C12-45BC-A361-28152A03BB93}"/>
          </ac:spMkLst>
        </pc:spChg>
        <pc:spChg chg="add">
          <ac:chgData name="Adil Jamal" userId="S::adil_2001me06@iitp.ac.in::11015511-0536-4561-8025-4aba19152a29" providerId="AD" clId="Web-{B0BC594E-E96E-3BB0-5969-FCD88173C321}" dt="2022-04-20T17:47:29.335" v="185"/>
          <ac:spMkLst>
            <pc:docMk/>
            <pc:sldMk cId="2621768486" sldId="279"/>
            <ac:spMk id="24" creationId="{6D6B998F-CA62-4EE6-B7E7-046377D4F7EF}"/>
          </ac:spMkLst>
        </pc:spChg>
        <pc:picChg chg="mod">
          <ac:chgData name="Adil Jamal" userId="S::adil_2001me06@iitp.ac.in::11015511-0536-4561-8025-4aba19152a29" providerId="AD" clId="Web-{B0BC594E-E96E-3BB0-5969-FCD88173C321}" dt="2022-04-20T17:47:50.085" v="188" actId="1076"/>
          <ac:picMkLst>
            <pc:docMk/>
            <pc:sldMk cId="2621768486" sldId="279"/>
            <ac:picMk id="4" creationId="{0DD21101-DF39-76C3-B1D3-AE1164E455A8}"/>
          </ac:picMkLst>
        </pc:picChg>
        <pc:picChg chg="mod ord">
          <ac:chgData name="Adil Jamal" userId="S::adil_2001me06@iitp.ac.in::11015511-0536-4561-8025-4aba19152a29" providerId="AD" clId="Web-{B0BC594E-E96E-3BB0-5969-FCD88173C321}" dt="2022-04-20T17:47:29.335" v="185"/>
          <ac:picMkLst>
            <pc:docMk/>
            <pc:sldMk cId="2621768486" sldId="279"/>
            <ac:picMk id="5" creationId="{1DE11AE6-8AAF-EE36-099A-750376105600}"/>
          </ac:picMkLst>
        </pc:picChg>
        <pc:picChg chg="mod ord">
          <ac:chgData name="Adil Jamal" userId="S::adil_2001me06@iitp.ac.in::11015511-0536-4561-8025-4aba19152a29" providerId="AD" clId="Web-{B0BC594E-E96E-3BB0-5969-FCD88173C321}" dt="2022-04-20T17:47:42.069" v="186" actId="1076"/>
          <ac:picMkLst>
            <pc:docMk/>
            <pc:sldMk cId="2621768486" sldId="279"/>
            <ac:picMk id="6" creationId="{F086B98D-5D46-60C4-14C2-6C33383B609F}"/>
          </ac:picMkLst>
        </pc:picChg>
        <pc:picChg chg="mod ord">
          <ac:chgData name="Adil Jamal" userId="S::adil_2001me06@iitp.ac.in::11015511-0536-4561-8025-4aba19152a29" providerId="AD" clId="Web-{B0BC594E-E96E-3BB0-5969-FCD88173C321}" dt="2022-04-20T17:47:29.335" v="185"/>
          <ac:picMkLst>
            <pc:docMk/>
            <pc:sldMk cId="2621768486" sldId="279"/>
            <ac:picMk id="7" creationId="{FB2D3413-C70F-1014-9DF8-76D378180BA0}"/>
          </ac:picMkLst>
        </pc:picChg>
      </pc:sldChg>
      <pc:sldChg chg="addSp delSp modSp">
        <pc:chgData name="Adil Jamal" userId="S::adil_2001me06@iitp.ac.in::11015511-0536-4561-8025-4aba19152a29" providerId="AD" clId="Web-{B0BC594E-E96E-3BB0-5969-FCD88173C321}" dt="2022-04-20T17:42:43.825" v="172" actId="1076"/>
        <pc:sldMkLst>
          <pc:docMk/>
          <pc:sldMk cId="2742702977" sldId="281"/>
        </pc:sldMkLst>
        <pc:spChg chg="add del mod">
          <ac:chgData name="Adil Jamal" userId="S::adil_2001me06@iitp.ac.in::11015511-0536-4561-8025-4aba19152a29" providerId="AD" clId="Web-{B0BC594E-E96E-3BB0-5969-FCD88173C321}" dt="2022-04-20T17:42:01.042" v="162"/>
          <ac:spMkLst>
            <pc:docMk/>
            <pc:sldMk cId="2742702977" sldId="281"/>
            <ac:spMk id="3" creationId="{8325F733-AF0A-4B28-AFC1-F07EA7EBC279}"/>
          </ac:spMkLst>
        </pc:spChg>
        <pc:spChg chg="mod">
          <ac:chgData name="Adil Jamal" userId="S::adil_2001me06@iitp.ac.in::11015511-0536-4561-8025-4aba19152a29" providerId="AD" clId="Web-{B0BC594E-E96E-3BB0-5969-FCD88173C321}" dt="2022-04-20T17:42:43.825" v="172" actId="1076"/>
          <ac:spMkLst>
            <pc:docMk/>
            <pc:sldMk cId="2742702977" sldId="281"/>
            <ac:spMk id="5" creationId="{76721414-598E-38A6-3DFF-B6751083E95C}"/>
          </ac:spMkLst>
        </pc:spChg>
        <pc:picChg chg="mod">
          <ac:chgData name="Adil Jamal" userId="S::adil_2001me06@iitp.ac.in::11015511-0536-4561-8025-4aba19152a29" providerId="AD" clId="Web-{B0BC594E-E96E-3BB0-5969-FCD88173C321}" dt="2022-04-20T17:42:38.512" v="171" actId="1076"/>
          <ac:picMkLst>
            <pc:docMk/>
            <pc:sldMk cId="2742702977" sldId="281"/>
            <ac:picMk id="4" creationId="{F8B1E739-A361-FA5E-4A7D-51CCC1BDEC03}"/>
          </ac:picMkLst>
        </pc:picChg>
      </pc:sldChg>
      <pc:sldChg chg="modSp">
        <pc:chgData name="Adil Jamal" userId="S::adil_2001me06@iitp.ac.in::11015511-0536-4561-8025-4aba19152a29" providerId="AD" clId="Web-{B0BC594E-E96E-3BB0-5969-FCD88173C321}" dt="2022-04-20T17:44:05.984" v="177" actId="20577"/>
        <pc:sldMkLst>
          <pc:docMk/>
          <pc:sldMk cId="3521433527" sldId="282"/>
        </pc:sldMkLst>
        <pc:spChg chg="mod">
          <ac:chgData name="Adil Jamal" userId="S::adil_2001me06@iitp.ac.in::11015511-0536-4561-8025-4aba19152a29" providerId="AD" clId="Web-{B0BC594E-E96E-3BB0-5969-FCD88173C321}" dt="2022-04-20T17:44:05.984" v="177" actId="20577"/>
          <ac:spMkLst>
            <pc:docMk/>
            <pc:sldMk cId="3521433527" sldId="282"/>
            <ac:spMk id="3" creationId="{12DAA73E-E61A-3FF2-74D6-B0A33E8EFCA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088295-7653-4A31-B5E5-A6CC9019EB6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553F237-C5C0-4EB2-A681-188EB94F33E6}">
      <dgm:prSet/>
      <dgm:spPr/>
      <dgm:t>
        <a:bodyPr/>
        <a:lstStyle/>
        <a:p>
          <a:r>
            <a:rPr lang="en-US"/>
            <a:t>We split our dataset into random train and test subsets with the help of scikit's train_test_split() function</a:t>
          </a:r>
        </a:p>
      </dgm:t>
    </dgm:pt>
    <dgm:pt modelId="{8E0182E8-19E9-48D6-A9CC-0329ADA86199}" type="parTrans" cxnId="{1FD35A68-B356-4097-9B4F-9783D912AE31}">
      <dgm:prSet/>
      <dgm:spPr/>
      <dgm:t>
        <a:bodyPr/>
        <a:lstStyle/>
        <a:p>
          <a:endParaRPr lang="en-US"/>
        </a:p>
      </dgm:t>
    </dgm:pt>
    <dgm:pt modelId="{C34037DF-C089-4A8F-A2D4-A228ADE7F54B}" type="sibTrans" cxnId="{1FD35A68-B356-4097-9B4F-9783D912AE3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DA09AAB-168A-470A-964F-DED8C27276D5}">
      <dgm:prSet/>
      <dgm:spPr/>
      <dgm:t>
        <a:bodyPr/>
        <a:lstStyle/>
        <a:p>
          <a:r>
            <a:rPr lang="en-US"/>
            <a:t>The training subset is for building our model </a:t>
          </a:r>
        </a:p>
      </dgm:t>
    </dgm:pt>
    <dgm:pt modelId="{44FE2B8B-2211-4400-8DC2-FC5247E3F523}" type="parTrans" cxnId="{59076962-3C49-45ED-A00D-A4BCBA8E5D22}">
      <dgm:prSet/>
      <dgm:spPr/>
      <dgm:t>
        <a:bodyPr/>
        <a:lstStyle/>
        <a:p>
          <a:endParaRPr lang="en-US"/>
        </a:p>
      </dgm:t>
    </dgm:pt>
    <dgm:pt modelId="{19D042FC-EF3E-458C-9409-6DD955CFD608}" type="sibTrans" cxnId="{59076962-3C49-45ED-A00D-A4BCBA8E5D2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B49639-9EEB-4847-938D-6CEBE86C0B7F}">
      <dgm:prSet/>
      <dgm:spPr/>
      <dgm:t>
        <a:bodyPr/>
        <a:lstStyle/>
        <a:p>
          <a:r>
            <a:rPr lang="en-US"/>
            <a:t>The testing subset is for using the model on unknown data to evaluate the performance of the model</a:t>
          </a:r>
        </a:p>
      </dgm:t>
    </dgm:pt>
    <dgm:pt modelId="{BCB3A4F0-6171-4A91-93BF-373506551391}" type="parTrans" cxnId="{38EA1E2E-DD52-42FA-8409-CF43987C159E}">
      <dgm:prSet/>
      <dgm:spPr/>
      <dgm:t>
        <a:bodyPr/>
        <a:lstStyle/>
        <a:p>
          <a:endParaRPr lang="en-US"/>
        </a:p>
      </dgm:t>
    </dgm:pt>
    <dgm:pt modelId="{362B13A6-8E03-444B-A0C9-508CABEEBBCF}" type="sibTrans" cxnId="{38EA1E2E-DD52-42FA-8409-CF43987C15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EE48DF9-80F7-4909-93F1-7A4CE3B8C0C9}">
      <dgm:prSet/>
      <dgm:spPr/>
      <dgm:t>
        <a:bodyPr/>
        <a:lstStyle/>
        <a:p>
          <a:r>
            <a:rPr lang="en-US"/>
            <a:t>Using the same dataset for both training and testing leaves room for </a:t>
          </a:r>
          <a:r>
            <a:rPr lang="en-US" b="1"/>
            <a:t>miscalculations</a:t>
          </a:r>
          <a:r>
            <a:rPr lang="en-US"/>
            <a:t>, thus increases the chances of </a:t>
          </a:r>
          <a:r>
            <a:rPr lang="en-US" b="1"/>
            <a:t>inaccurate predictions</a:t>
          </a:r>
          <a:endParaRPr lang="en-US"/>
        </a:p>
      </dgm:t>
    </dgm:pt>
    <dgm:pt modelId="{F65BBD02-4BAE-480E-A5C1-E16DA46469E4}" type="parTrans" cxnId="{64BDBE02-4FAF-4B93-A063-34B5451363BD}">
      <dgm:prSet/>
      <dgm:spPr/>
      <dgm:t>
        <a:bodyPr/>
        <a:lstStyle/>
        <a:p>
          <a:endParaRPr lang="en-US"/>
        </a:p>
      </dgm:t>
    </dgm:pt>
    <dgm:pt modelId="{33C95068-4847-481F-B67A-B87B4BA98CCF}" type="sibTrans" cxnId="{64BDBE02-4FAF-4B93-A063-34B5451363BD}">
      <dgm:prSet/>
      <dgm:spPr/>
      <dgm:t>
        <a:bodyPr/>
        <a:lstStyle/>
        <a:p>
          <a:endParaRPr lang="en-US"/>
        </a:p>
      </dgm:t>
    </dgm:pt>
    <dgm:pt modelId="{6A9448DD-ACE7-4D2F-9861-705DD220A752}" type="pres">
      <dgm:prSet presAssocID="{2C088295-7653-4A31-B5E5-A6CC9019EB62}" presName="Name0" presStyleCnt="0">
        <dgm:presLayoutVars>
          <dgm:dir/>
          <dgm:resizeHandles val="exact"/>
        </dgm:presLayoutVars>
      </dgm:prSet>
      <dgm:spPr/>
    </dgm:pt>
    <dgm:pt modelId="{E062942A-FCD9-45EA-8691-98E0BD813B88}" type="pres">
      <dgm:prSet presAssocID="{3553F237-C5C0-4EB2-A681-188EB94F33E6}" presName="node" presStyleLbl="node1" presStyleIdx="0" presStyleCnt="4">
        <dgm:presLayoutVars>
          <dgm:bulletEnabled val="1"/>
        </dgm:presLayoutVars>
      </dgm:prSet>
      <dgm:spPr/>
    </dgm:pt>
    <dgm:pt modelId="{2CC2F18B-612C-4E3A-A9F4-92163B9934EC}" type="pres">
      <dgm:prSet presAssocID="{C34037DF-C089-4A8F-A2D4-A228ADE7F54B}" presName="sibTrans" presStyleLbl="sibTrans1D1" presStyleIdx="0" presStyleCnt="3"/>
      <dgm:spPr/>
    </dgm:pt>
    <dgm:pt modelId="{CB742F3D-B7E7-4888-ADD3-9D696613FABD}" type="pres">
      <dgm:prSet presAssocID="{C34037DF-C089-4A8F-A2D4-A228ADE7F54B}" presName="connectorText" presStyleLbl="sibTrans1D1" presStyleIdx="0" presStyleCnt="3"/>
      <dgm:spPr/>
    </dgm:pt>
    <dgm:pt modelId="{3DB76887-EF5D-4D8A-BF20-1BC511862748}" type="pres">
      <dgm:prSet presAssocID="{8DA09AAB-168A-470A-964F-DED8C27276D5}" presName="node" presStyleLbl="node1" presStyleIdx="1" presStyleCnt="4">
        <dgm:presLayoutVars>
          <dgm:bulletEnabled val="1"/>
        </dgm:presLayoutVars>
      </dgm:prSet>
      <dgm:spPr/>
    </dgm:pt>
    <dgm:pt modelId="{65613F97-5500-4B08-A287-CD45A0E314D4}" type="pres">
      <dgm:prSet presAssocID="{19D042FC-EF3E-458C-9409-6DD955CFD608}" presName="sibTrans" presStyleLbl="sibTrans1D1" presStyleIdx="1" presStyleCnt="3"/>
      <dgm:spPr/>
    </dgm:pt>
    <dgm:pt modelId="{EF741078-795D-438D-995F-BDE823715159}" type="pres">
      <dgm:prSet presAssocID="{19D042FC-EF3E-458C-9409-6DD955CFD608}" presName="connectorText" presStyleLbl="sibTrans1D1" presStyleIdx="1" presStyleCnt="3"/>
      <dgm:spPr/>
    </dgm:pt>
    <dgm:pt modelId="{25629E77-4918-43F0-BBAD-8F2AF76E0AE8}" type="pres">
      <dgm:prSet presAssocID="{CBB49639-9EEB-4847-938D-6CEBE86C0B7F}" presName="node" presStyleLbl="node1" presStyleIdx="2" presStyleCnt="4">
        <dgm:presLayoutVars>
          <dgm:bulletEnabled val="1"/>
        </dgm:presLayoutVars>
      </dgm:prSet>
      <dgm:spPr/>
    </dgm:pt>
    <dgm:pt modelId="{D157D7BB-4E58-43FC-9A5A-401D1610E913}" type="pres">
      <dgm:prSet presAssocID="{362B13A6-8E03-444B-A0C9-508CABEEBBCF}" presName="sibTrans" presStyleLbl="sibTrans1D1" presStyleIdx="2" presStyleCnt="3"/>
      <dgm:spPr/>
    </dgm:pt>
    <dgm:pt modelId="{2E0C7655-A0ED-4241-A899-CEC44C8D9FCC}" type="pres">
      <dgm:prSet presAssocID="{362B13A6-8E03-444B-A0C9-508CABEEBBCF}" presName="connectorText" presStyleLbl="sibTrans1D1" presStyleIdx="2" presStyleCnt="3"/>
      <dgm:spPr/>
    </dgm:pt>
    <dgm:pt modelId="{1B5ABABD-34E3-4B20-A2D5-2F2CD5F256B6}" type="pres">
      <dgm:prSet presAssocID="{BEE48DF9-80F7-4909-93F1-7A4CE3B8C0C9}" presName="node" presStyleLbl="node1" presStyleIdx="3" presStyleCnt="4">
        <dgm:presLayoutVars>
          <dgm:bulletEnabled val="1"/>
        </dgm:presLayoutVars>
      </dgm:prSet>
      <dgm:spPr/>
    </dgm:pt>
  </dgm:ptLst>
  <dgm:cxnLst>
    <dgm:cxn modelId="{64BDBE02-4FAF-4B93-A063-34B5451363BD}" srcId="{2C088295-7653-4A31-B5E5-A6CC9019EB62}" destId="{BEE48DF9-80F7-4909-93F1-7A4CE3B8C0C9}" srcOrd="3" destOrd="0" parTransId="{F65BBD02-4BAE-480E-A5C1-E16DA46469E4}" sibTransId="{33C95068-4847-481F-B67A-B87B4BA98CCF}"/>
    <dgm:cxn modelId="{9E9FE702-A4ED-4894-B43A-A20195CDE1FC}" type="presOf" srcId="{19D042FC-EF3E-458C-9409-6DD955CFD608}" destId="{65613F97-5500-4B08-A287-CD45A0E314D4}" srcOrd="0" destOrd="0" presId="urn:microsoft.com/office/officeart/2016/7/layout/RepeatingBendingProcessNew"/>
    <dgm:cxn modelId="{38EA1E2E-DD52-42FA-8409-CF43987C159E}" srcId="{2C088295-7653-4A31-B5E5-A6CC9019EB62}" destId="{CBB49639-9EEB-4847-938D-6CEBE86C0B7F}" srcOrd="2" destOrd="0" parTransId="{BCB3A4F0-6171-4A91-93BF-373506551391}" sibTransId="{362B13A6-8E03-444B-A0C9-508CABEEBBCF}"/>
    <dgm:cxn modelId="{0030FC30-6939-4FB1-9149-D63ABB711320}" type="presOf" srcId="{2C088295-7653-4A31-B5E5-A6CC9019EB62}" destId="{6A9448DD-ACE7-4D2F-9861-705DD220A752}" srcOrd="0" destOrd="0" presId="urn:microsoft.com/office/officeart/2016/7/layout/RepeatingBendingProcessNew"/>
    <dgm:cxn modelId="{D4E64736-58F3-4406-B4E8-35911641A0C0}" type="presOf" srcId="{362B13A6-8E03-444B-A0C9-508CABEEBBCF}" destId="{2E0C7655-A0ED-4241-A899-CEC44C8D9FCC}" srcOrd="1" destOrd="0" presId="urn:microsoft.com/office/officeart/2016/7/layout/RepeatingBendingProcessNew"/>
    <dgm:cxn modelId="{59076962-3C49-45ED-A00D-A4BCBA8E5D22}" srcId="{2C088295-7653-4A31-B5E5-A6CC9019EB62}" destId="{8DA09AAB-168A-470A-964F-DED8C27276D5}" srcOrd="1" destOrd="0" parTransId="{44FE2B8B-2211-4400-8DC2-FC5247E3F523}" sibTransId="{19D042FC-EF3E-458C-9409-6DD955CFD608}"/>
    <dgm:cxn modelId="{FB3C3446-AD4A-4E5D-AC4D-ABDAD0B45812}" type="presOf" srcId="{CBB49639-9EEB-4847-938D-6CEBE86C0B7F}" destId="{25629E77-4918-43F0-BBAD-8F2AF76E0AE8}" srcOrd="0" destOrd="0" presId="urn:microsoft.com/office/officeart/2016/7/layout/RepeatingBendingProcessNew"/>
    <dgm:cxn modelId="{1FD35A68-B356-4097-9B4F-9783D912AE31}" srcId="{2C088295-7653-4A31-B5E5-A6CC9019EB62}" destId="{3553F237-C5C0-4EB2-A681-188EB94F33E6}" srcOrd="0" destOrd="0" parTransId="{8E0182E8-19E9-48D6-A9CC-0329ADA86199}" sibTransId="{C34037DF-C089-4A8F-A2D4-A228ADE7F54B}"/>
    <dgm:cxn modelId="{B70C8C52-1E4C-42D5-A477-705079EFB833}" type="presOf" srcId="{3553F237-C5C0-4EB2-A681-188EB94F33E6}" destId="{E062942A-FCD9-45EA-8691-98E0BD813B88}" srcOrd="0" destOrd="0" presId="urn:microsoft.com/office/officeart/2016/7/layout/RepeatingBendingProcessNew"/>
    <dgm:cxn modelId="{F6A36B57-1616-41D2-8907-B26B8E461332}" type="presOf" srcId="{19D042FC-EF3E-458C-9409-6DD955CFD608}" destId="{EF741078-795D-438D-995F-BDE823715159}" srcOrd="1" destOrd="0" presId="urn:microsoft.com/office/officeart/2016/7/layout/RepeatingBendingProcessNew"/>
    <dgm:cxn modelId="{AD389C7C-EA23-4D13-8801-9311CFD8E884}" type="presOf" srcId="{C34037DF-C089-4A8F-A2D4-A228ADE7F54B}" destId="{CB742F3D-B7E7-4888-ADD3-9D696613FABD}" srcOrd="1" destOrd="0" presId="urn:microsoft.com/office/officeart/2016/7/layout/RepeatingBendingProcessNew"/>
    <dgm:cxn modelId="{2AC0E28A-5396-4D65-AEAE-0AF6EE126979}" type="presOf" srcId="{C34037DF-C089-4A8F-A2D4-A228ADE7F54B}" destId="{2CC2F18B-612C-4E3A-A9F4-92163B9934EC}" srcOrd="0" destOrd="0" presId="urn:microsoft.com/office/officeart/2016/7/layout/RepeatingBendingProcessNew"/>
    <dgm:cxn modelId="{6FB7EF90-1C0A-4E67-A40E-918883678B3C}" type="presOf" srcId="{BEE48DF9-80F7-4909-93F1-7A4CE3B8C0C9}" destId="{1B5ABABD-34E3-4B20-A2D5-2F2CD5F256B6}" srcOrd="0" destOrd="0" presId="urn:microsoft.com/office/officeart/2016/7/layout/RepeatingBendingProcessNew"/>
    <dgm:cxn modelId="{D6852AE0-703F-4F64-91EB-0EDB48A528C3}" type="presOf" srcId="{8DA09AAB-168A-470A-964F-DED8C27276D5}" destId="{3DB76887-EF5D-4D8A-BF20-1BC511862748}" srcOrd="0" destOrd="0" presId="urn:microsoft.com/office/officeart/2016/7/layout/RepeatingBendingProcessNew"/>
    <dgm:cxn modelId="{F2DB88EE-6EC2-416F-9FC4-02D5DF8FE6D3}" type="presOf" srcId="{362B13A6-8E03-444B-A0C9-508CABEEBBCF}" destId="{D157D7BB-4E58-43FC-9A5A-401D1610E913}" srcOrd="0" destOrd="0" presId="urn:microsoft.com/office/officeart/2016/7/layout/RepeatingBendingProcessNew"/>
    <dgm:cxn modelId="{0B3E41D1-3F2B-4CEB-BE9D-C9C59B3F94D4}" type="presParOf" srcId="{6A9448DD-ACE7-4D2F-9861-705DD220A752}" destId="{E062942A-FCD9-45EA-8691-98E0BD813B88}" srcOrd="0" destOrd="0" presId="urn:microsoft.com/office/officeart/2016/7/layout/RepeatingBendingProcessNew"/>
    <dgm:cxn modelId="{245F2198-8E21-45F1-88DE-2DA010B40620}" type="presParOf" srcId="{6A9448DD-ACE7-4D2F-9861-705DD220A752}" destId="{2CC2F18B-612C-4E3A-A9F4-92163B9934EC}" srcOrd="1" destOrd="0" presId="urn:microsoft.com/office/officeart/2016/7/layout/RepeatingBendingProcessNew"/>
    <dgm:cxn modelId="{104D89E2-ACAC-4746-A89F-0450FFBFCEAE}" type="presParOf" srcId="{2CC2F18B-612C-4E3A-A9F4-92163B9934EC}" destId="{CB742F3D-B7E7-4888-ADD3-9D696613FABD}" srcOrd="0" destOrd="0" presId="urn:microsoft.com/office/officeart/2016/7/layout/RepeatingBendingProcessNew"/>
    <dgm:cxn modelId="{D821AEBE-7571-4C60-ACF0-BEB2505BEF1B}" type="presParOf" srcId="{6A9448DD-ACE7-4D2F-9861-705DD220A752}" destId="{3DB76887-EF5D-4D8A-BF20-1BC511862748}" srcOrd="2" destOrd="0" presId="urn:microsoft.com/office/officeart/2016/7/layout/RepeatingBendingProcessNew"/>
    <dgm:cxn modelId="{A998DB8B-85B8-4EDF-9D65-2F11D5563828}" type="presParOf" srcId="{6A9448DD-ACE7-4D2F-9861-705DD220A752}" destId="{65613F97-5500-4B08-A287-CD45A0E314D4}" srcOrd="3" destOrd="0" presId="urn:microsoft.com/office/officeart/2016/7/layout/RepeatingBendingProcessNew"/>
    <dgm:cxn modelId="{A3AB303A-B76D-46CE-8620-783833E6381D}" type="presParOf" srcId="{65613F97-5500-4B08-A287-CD45A0E314D4}" destId="{EF741078-795D-438D-995F-BDE823715159}" srcOrd="0" destOrd="0" presId="urn:microsoft.com/office/officeart/2016/7/layout/RepeatingBendingProcessNew"/>
    <dgm:cxn modelId="{FCD11C0A-86DB-46CB-99FD-48797E4F41E0}" type="presParOf" srcId="{6A9448DD-ACE7-4D2F-9861-705DD220A752}" destId="{25629E77-4918-43F0-BBAD-8F2AF76E0AE8}" srcOrd="4" destOrd="0" presId="urn:microsoft.com/office/officeart/2016/7/layout/RepeatingBendingProcessNew"/>
    <dgm:cxn modelId="{918506C2-3BC5-4C50-BC24-36F850E04F42}" type="presParOf" srcId="{6A9448DD-ACE7-4D2F-9861-705DD220A752}" destId="{D157D7BB-4E58-43FC-9A5A-401D1610E913}" srcOrd="5" destOrd="0" presId="urn:microsoft.com/office/officeart/2016/7/layout/RepeatingBendingProcessNew"/>
    <dgm:cxn modelId="{D7BC0C0C-9EF3-4C7C-B063-11B929CE1DEE}" type="presParOf" srcId="{D157D7BB-4E58-43FC-9A5A-401D1610E913}" destId="{2E0C7655-A0ED-4241-A899-CEC44C8D9FCC}" srcOrd="0" destOrd="0" presId="urn:microsoft.com/office/officeart/2016/7/layout/RepeatingBendingProcessNew"/>
    <dgm:cxn modelId="{CEB1D06C-A4CA-4229-9AE6-FB251FB32576}" type="presParOf" srcId="{6A9448DD-ACE7-4D2F-9861-705DD220A752}" destId="{1B5ABABD-34E3-4B20-A2D5-2F2CD5F256B6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548300-EE5D-4DE7-87A0-B6458CA06490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39885E7-CEDD-4F88-93A6-F16A4DEBCB86}">
      <dgm:prSet/>
      <dgm:spPr/>
      <dgm:t>
        <a:bodyPr/>
        <a:lstStyle/>
        <a:p>
          <a:pPr rtl="0"/>
          <a:r>
            <a:rPr lang="en-US"/>
            <a:t>1.</a:t>
          </a:r>
          <a:r>
            <a:rPr lang="en-US">
              <a:latin typeface="Calibri Light" panose="020F0302020204030204"/>
            </a:rPr>
            <a:t> </a:t>
          </a:r>
          <a:r>
            <a:rPr lang="en-US"/>
            <a:t>Abhishek S Kumar 2001ME03</a:t>
          </a:r>
        </a:p>
      </dgm:t>
    </dgm:pt>
    <dgm:pt modelId="{8B83F7D2-CE5B-4043-8E08-98E93EA13C2E}" type="parTrans" cxnId="{EE307A8F-B193-4DCB-BCB0-98462755B2DA}">
      <dgm:prSet/>
      <dgm:spPr/>
      <dgm:t>
        <a:bodyPr/>
        <a:lstStyle/>
        <a:p>
          <a:endParaRPr lang="en-US"/>
        </a:p>
      </dgm:t>
    </dgm:pt>
    <dgm:pt modelId="{C2E25F5E-BC1F-4643-A707-1E67AB5D623D}" type="sibTrans" cxnId="{EE307A8F-B193-4DCB-BCB0-98462755B2DA}">
      <dgm:prSet/>
      <dgm:spPr/>
      <dgm:t>
        <a:bodyPr/>
        <a:lstStyle/>
        <a:p>
          <a:endParaRPr lang="en-US"/>
        </a:p>
      </dgm:t>
    </dgm:pt>
    <dgm:pt modelId="{89B01B7B-34F8-4425-9F1D-A0FE526BB788}">
      <dgm:prSet/>
      <dgm:spPr/>
      <dgm:t>
        <a:bodyPr/>
        <a:lstStyle/>
        <a:p>
          <a:pPr rtl="0"/>
          <a:r>
            <a:rPr lang="en-US"/>
            <a:t>2.</a:t>
          </a:r>
          <a:r>
            <a:rPr lang="en-US">
              <a:latin typeface="Calibri Light" panose="020F0302020204030204"/>
            </a:rPr>
            <a:t> </a:t>
          </a:r>
          <a:r>
            <a:rPr lang="en-US"/>
            <a:t>Adil Jamal 2001ME06</a:t>
          </a:r>
        </a:p>
      </dgm:t>
    </dgm:pt>
    <dgm:pt modelId="{6A42C7C0-BA5C-45AE-A5B1-5BE99CA5A8C9}" type="parTrans" cxnId="{88BBB896-8750-43EF-9BE1-F86DEB1A9219}">
      <dgm:prSet/>
      <dgm:spPr/>
      <dgm:t>
        <a:bodyPr/>
        <a:lstStyle/>
        <a:p>
          <a:endParaRPr lang="en-US"/>
        </a:p>
      </dgm:t>
    </dgm:pt>
    <dgm:pt modelId="{51676A4D-4EC4-477D-AC5E-974CA6C80B3B}" type="sibTrans" cxnId="{88BBB896-8750-43EF-9BE1-F86DEB1A9219}">
      <dgm:prSet/>
      <dgm:spPr/>
      <dgm:t>
        <a:bodyPr/>
        <a:lstStyle/>
        <a:p>
          <a:endParaRPr lang="en-US"/>
        </a:p>
      </dgm:t>
    </dgm:pt>
    <dgm:pt modelId="{1DCDE9F0-6BC3-43B9-A55F-8DA5D57297AE}">
      <dgm:prSet/>
      <dgm:spPr/>
      <dgm:t>
        <a:bodyPr/>
        <a:lstStyle/>
        <a:p>
          <a:pPr rtl="0"/>
          <a:r>
            <a:rPr lang="en-US"/>
            <a:t>3.</a:t>
          </a:r>
          <a:r>
            <a:rPr lang="en-US">
              <a:latin typeface="Calibri Light" panose="020F0302020204030204"/>
            </a:rPr>
            <a:t> </a:t>
          </a:r>
          <a:r>
            <a:rPr lang="en-US"/>
            <a:t>Boddu Sadvik 2001EE12</a:t>
          </a:r>
        </a:p>
      </dgm:t>
    </dgm:pt>
    <dgm:pt modelId="{601E8A3E-D7D6-4A26-AD8C-A1EB3ABAE1AF}" type="parTrans" cxnId="{00ED7ABD-F9F7-4E36-AF0A-6E36F6982747}">
      <dgm:prSet/>
      <dgm:spPr/>
      <dgm:t>
        <a:bodyPr/>
        <a:lstStyle/>
        <a:p>
          <a:endParaRPr lang="en-US"/>
        </a:p>
      </dgm:t>
    </dgm:pt>
    <dgm:pt modelId="{95157F22-770F-44B4-82E3-E4AC5459A8F1}" type="sibTrans" cxnId="{00ED7ABD-F9F7-4E36-AF0A-6E36F6982747}">
      <dgm:prSet/>
      <dgm:spPr/>
      <dgm:t>
        <a:bodyPr/>
        <a:lstStyle/>
        <a:p>
          <a:endParaRPr lang="en-US"/>
        </a:p>
      </dgm:t>
    </dgm:pt>
    <dgm:pt modelId="{3E294CAF-A815-4944-9A89-66C4A79B93AC}">
      <dgm:prSet/>
      <dgm:spPr/>
      <dgm:t>
        <a:bodyPr/>
        <a:lstStyle/>
        <a:p>
          <a:pPr rtl="0"/>
          <a:r>
            <a:rPr lang="en-US"/>
            <a:t>4.</a:t>
          </a:r>
          <a:r>
            <a:rPr lang="en-US">
              <a:latin typeface="Calibri Light" panose="020F0302020204030204"/>
            </a:rPr>
            <a:t> </a:t>
          </a:r>
          <a:r>
            <a:rPr lang="en-US" err="1">
              <a:latin typeface="Calibri Light" panose="020F0302020204030204"/>
            </a:rPr>
            <a:t>Mudhumala</a:t>
          </a:r>
          <a:r>
            <a:rPr lang="en-US"/>
            <a:t> Dinesh 2001EE36</a:t>
          </a:r>
          <a:endParaRPr lang="en-US">
            <a:latin typeface="Calibri Light" panose="020F0302020204030204"/>
          </a:endParaRPr>
        </a:p>
      </dgm:t>
    </dgm:pt>
    <dgm:pt modelId="{2AE15E80-26F2-4E42-B5BB-F1AB445B34CF}" type="parTrans" cxnId="{56E290DC-BEC3-4470-9137-ABE0F388F868}">
      <dgm:prSet/>
      <dgm:spPr/>
      <dgm:t>
        <a:bodyPr/>
        <a:lstStyle/>
        <a:p>
          <a:endParaRPr lang="en-US"/>
        </a:p>
      </dgm:t>
    </dgm:pt>
    <dgm:pt modelId="{ADE73CC0-4554-4374-A442-9ED0AB263D5E}" type="sibTrans" cxnId="{56E290DC-BEC3-4470-9137-ABE0F388F868}">
      <dgm:prSet/>
      <dgm:spPr/>
      <dgm:t>
        <a:bodyPr/>
        <a:lstStyle/>
        <a:p>
          <a:endParaRPr lang="en-US"/>
        </a:p>
      </dgm:t>
    </dgm:pt>
    <dgm:pt modelId="{0A0E1303-BBE5-49CE-A5FA-468D4DFADFB2}">
      <dgm:prSet/>
      <dgm:spPr/>
      <dgm:t>
        <a:bodyPr/>
        <a:lstStyle/>
        <a:p>
          <a:pPr rtl="0"/>
          <a:r>
            <a:rPr lang="en-US"/>
            <a:t>5.</a:t>
          </a:r>
          <a:r>
            <a:rPr lang="en-US">
              <a:latin typeface="Calibri Light" panose="020F0302020204030204"/>
            </a:rPr>
            <a:t> </a:t>
          </a:r>
          <a:r>
            <a:rPr lang="en-US"/>
            <a:t>Shubham 2001ME72</a:t>
          </a:r>
        </a:p>
      </dgm:t>
    </dgm:pt>
    <dgm:pt modelId="{8DC14375-8EB6-45EE-BC86-C0E5E9197329}" type="parTrans" cxnId="{F00E683F-A166-4607-A2D1-1641059AB387}">
      <dgm:prSet/>
      <dgm:spPr/>
      <dgm:t>
        <a:bodyPr/>
        <a:lstStyle/>
        <a:p>
          <a:endParaRPr lang="en-US"/>
        </a:p>
      </dgm:t>
    </dgm:pt>
    <dgm:pt modelId="{1BB6A410-5136-47F7-8D90-E23A890631A3}" type="sibTrans" cxnId="{F00E683F-A166-4607-A2D1-1641059AB387}">
      <dgm:prSet/>
      <dgm:spPr/>
      <dgm:t>
        <a:bodyPr/>
        <a:lstStyle/>
        <a:p>
          <a:endParaRPr lang="en-US"/>
        </a:p>
      </dgm:t>
    </dgm:pt>
    <dgm:pt modelId="{3AE0282A-6879-4AF3-931F-69C8B58D77E3}">
      <dgm:prSet/>
      <dgm:spPr/>
      <dgm:t>
        <a:bodyPr/>
        <a:lstStyle/>
        <a:p>
          <a:pPr rtl="0"/>
          <a:r>
            <a:rPr lang="en-US"/>
            <a:t>6.</a:t>
          </a:r>
          <a:r>
            <a:rPr lang="en-US">
              <a:latin typeface="Calibri Light" panose="020F0302020204030204"/>
            </a:rPr>
            <a:t> </a:t>
          </a:r>
          <a:r>
            <a:rPr lang="en-US"/>
            <a:t>S Rishiraj 2001EE58</a:t>
          </a:r>
        </a:p>
      </dgm:t>
    </dgm:pt>
    <dgm:pt modelId="{B5F2A9C5-985D-494D-9925-526B6310FAFC}" type="parTrans" cxnId="{07D9B7CA-C6A0-4EB3-88E5-1FFFEB99E03A}">
      <dgm:prSet/>
      <dgm:spPr/>
      <dgm:t>
        <a:bodyPr/>
        <a:lstStyle/>
        <a:p>
          <a:endParaRPr lang="en-US"/>
        </a:p>
      </dgm:t>
    </dgm:pt>
    <dgm:pt modelId="{96E58211-934C-4161-9CA7-53E8EEA01E22}" type="sibTrans" cxnId="{07D9B7CA-C6A0-4EB3-88E5-1FFFEB99E03A}">
      <dgm:prSet/>
      <dgm:spPr/>
      <dgm:t>
        <a:bodyPr/>
        <a:lstStyle/>
        <a:p>
          <a:endParaRPr lang="en-US"/>
        </a:p>
      </dgm:t>
    </dgm:pt>
    <dgm:pt modelId="{8D269271-9E10-4D77-8B14-01F0AE1C74DC}" type="pres">
      <dgm:prSet presAssocID="{E1548300-EE5D-4DE7-87A0-B6458CA06490}" presName="vert0" presStyleCnt="0">
        <dgm:presLayoutVars>
          <dgm:dir/>
          <dgm:animOne val="branch"/>
          <dgm:animLvl val="lvl"/>
        </dgm:presLayoutVars>
      </dgm:prSet>
      <dgm:spPr/>
    </dgm:pt>
    <dgm:pt modelId="{7411E103-784B-4E86-B585-174E8260D337}" type="pres">
      <dgm:prSet presAssocID="{639885E7-CEDD-4F88-93A6-F16A4DEBCB86}" presName="thickLine" presStyleLbl="alignNode1" presStyleIdx="0" presStyleCnt="6"/>
      <dgm:spPr/>
    </dgm:pt>
    <dgm:pt modelId="{72F0CBBE-70EE-469F-AD9B-D70641D10CF8}" type="pres">
      <dgm:prSet presAssocID="{639885E7-CEDD-4F88-93A6-F16A4DEBCB86}" presName="horz1" presStyleCnt="0"/>
      <dgm:spPr/>
    </dgm:pt>
    <dgm:pt modelId="{B31667C5-74BA-4914-9997-80EEE2DDE9D5}" type="pres">
      <dgm:prSet presAssocID="{639885E7-CEDD-4F88-93A6-F16A4DEBCB86}" presName="tx1" presStyleLbl="revTx" presStyleIdx="0" presStyleCnt="6"/>
      <dgm:spPr/>
    </dgm:pt>
    <dgm:pt modelId="{93B40000-FBC1-4032-8C1B-9A4A5F14D653}" type="pres">
      <dgm:prSet presAssocID="{639885E7-CEDD-4F88-93A6-F16A4DEBCB86}" presName="vert1" presStyleCnt="0"/>
      <dgm:spPr/>
    </dgm:pt>
    <dgm:pt modelId="{4244539D-A15E-4426-928C-E9F4E6D56812}" type="pres">
      <dgm:prSet presAssocID="{89B01B7B-34F8-4425-9F1D-A0FE526BB788}" presName="thickLine" presStyleLbl="alignNode1" presStyleIdx="1" presStyleCnt="6"/>
      <dgm:spPr/>
    </dgm:pt>
    <dgm:pt modelId="{FC91539D-8076-4CF1-ABBF-917145AE901E}" type="pres">
      <dgm:prSet presAssocID="{89B01B7B-34F8-4425-9F1D-A0FE526BB788}" presName="horz1" presStyleCnt="0"/>
      <dgm:spPr/>
    </dgm:pt>
    <dgm:pt modelId="{14F3F9BF-9D71-4A99-9D66-47C948B84490}" type="pres">
      <dgm:prSet presAssocID="{89B01B7B-34F8-4425-9F1D-A0FE526BB788}" presName="tx1" presStyleLbl="revTx" presStyleIdx="1" presStyleCnt="6"/>
      <dgm:spPr/>
    </dgm:pt>
    <dgm:pt modelId="{BEB06B5B-84E2-4752-882F-BE89E72FAF89}" type="pres">
      <dgm:prSet presAssocID="{89B01B7B-34F8-4425-9F1D-A0FE526BB788}" presName="vert1" presStyleCnt="0"/>
      <dgm:spPr/>
    </dgm:pt>
    <dgm:pt modelId="{ACB51F05-BBB0-41CC-A9C1-D5E0141DCB36}" type="pres">
      <dgm:prSet presAssocID="{1DCDE9F0-6BC3-43B9-A55F-8DA5D57297AE}" presName="thickLine" presStyleLbl="alignNode1" presStyleIdx="2" presStyleCnt="6"/>
      <dgm:spPr/>
    </dgm:pt>
    <dgm:pt modelId="{6929BE28-66A8-401A-9E1E-48F4B98E33B8}" type="pres">
      <dgm:prSet presAssocID="{1DCDE9F0-6BC3-43B9-A55F-8DA5D57297AE}" presName="horz1" presStyleCnt="0"/>
      <dgm:spPr/>
    </dgm:pt>
    <dgm:pt modelId="{2AD7AD37-FF34-4C0B-A77E-57CF1A1967F2}" type="pres">
      <dgm:prSet presAssocID="{1DCDE9F0-6BC3-43B9-A55F-8DA5D57297AE}" presName="tx1" presStyleLbl="revTx" presStyleIdx="2" presStyleCnt="6"/>
      <dgm:spPr/>
    </dgm:pt>
    <dgm:pt modelId="{BBCA926D-A17C-46DF-81A0-DF12A8D54256}" type="pres">
      <dgm:prSet presAssocID="{1DCDE9F0-6BC3-43B9-A55F-8DA5D57297AE}" presName="vert1" presStyleCnt="0"/>
      <dgm:spPr/>
    </dgm:pt>
    <dgm:pt modelId="{246BAEB0-9DF9-4366-9EB3-D2F2FD6428AB}" type="pres">
      <dgm:prSet presAssocID="{3E294CAF-A815-4944-9A89-66C4A79B93AC}" presName="thickLine" presStyleLbl="alignNode1" presStyleIdx="3" presStyleCnt="6"/>
      <dgm:spPr/>
    </dgm:pt>
    <dgm:pt modelId="{D7C3EC2D-A4D1-41C6-8EE2-28FD83509B2A}" type="pres">
      <dgm:prSet presAssocID="{3E294CAF-A815-4944-9A89-66C4A79B93AC}" presName="horz1" presStyleCnt="0"/>
      <dgm:spPr/>
    </dgm:pt>
    <dgm:pt modelId="{4507E9B1-99AF-4A14-879C-7DA1922B2945}" type="pres">
      <dgm:prSet presAssocID="{3E294CAF-A815-4944-9A89-66C4A79B93AC}" presName="tx1" presStyleLbl="revTx" presStyleIdx="3" presStyleCnt="6"/>
      <dgm:spPr/>
    </dgm:pt>
    <dgm:pt modelId="{A3FFAA20-C1FF-41AC-8954-A30815C51BC8}" type="pres">
      <dgm:prSet presAssocID="{3E294CAF-A815-4944-9A89-66C4A79B93AC}" presName="vert1" presStyleCnt="0"/>
      <dgm:spPr/>
    </dgm:pt>
    <dgm:pt modelId="{7FC37145-C4DD-4ABE-A7B2-77BAC221FEE0}" type="pres">
      <dgm:prSet presAssocID="{0A0E1303-BBE5-49CE-A5FA-468D4DFADFB2}" presName="thickLine" presStyleLbl="alignNode1" presStyleIdx="4" presStyleCnt="6"/>
      <dgm:spPr/>
    </dgm:pt>
    <dgm:pt modelId="{DC26B951-17A6-4232-BB8A-9AC5B87DE8D1}" type="pres">
      <dgm:prSet presAssocID="{0A0E1303-BBE5-49CE-A5FA-468D4DFADFB2}" presName="horz1" presStyleCnt="0"/>
      <dgm:spPr/>
    </dgm:pt>
    <dgm:pt modelId="{7D44DC01-50FA-4A51-95DE-0822B7F3F3FB}" type="pres">
      <dgm:prSet presAssocID="{0A0E1303-BBE5-49CE-A5FA-468D4DFADFB2}" presName="tx1" presStyleLbl="revTx" presStyleIdx="4" presStyleCnt="6"/>
      <dgm:spPr/>
    </dgm:pt>
    <dgm:pt modelId="{FEAA353E-9DC0-4393-9EE1-6D2ED9449E7A}" type="pres">
      <dgm:prSet presAssocID="{0A0E1303-BBE5-49CE-A5FA-468D4DFADFB2}" presName="vert1" presStyleCnt="0"/>
      <dgm:spPr/>
    </dgm:pt>
    <dgm:pt modelId="{1AD7872A-0AB3-43D2-901A-FD0172A403A0}" type="pres">
      <dgm:prSet presAssocID="{3AE0282A-6879-4AF3-931F-69C8B58D77E3}" presName="thickLine" presStyleLbl="alignNode1" presStyleIdx="5" presStyleCnt="6"/>
      <dgm:spPr/>
    </dgm:pt>
    <dgm:pt modelId="{25F878E9-31E4-4964-8E8C-8FB7B04D39FA}" type="pres">
      <dgm:prSet presAssocID="{3AE0282A-6879-4AF3-931F-69C8B58D77E3}" presName="horz1" presStyleCnt="0"/>
      <dgm:spPr/>
    </dgm:pt>
    <dgm:pt modelId="{2F53A911-FB4A-4408-A011-E58080DE3ECB}" type="pres">
      <dgm:prSet presAssocID="{3AE0282A-6879-4AF3-931F-69C8B58D77E3}" presName="tx1" presStyleLbl="revTx" presStyleIdx="5" presStyleCnt="6"/>
      <dgm:spPr/>
    </dgm:pt>
    <dgm:pt modelId="{FC1F62F8-5E36-4855-BD89-D9D4AEAA3A56}" type="pres">
      <dgm:prSet presAssocID="{3AE0282A-6879-4AF3-931F-69C8B58D77E3}" presName="vert1" presStyleCnt="0"/>
      <dgm:spPr/>
    </dgm:pt>
  </dgm:ptLst>
  <dgm:cxnLst>
    <dgm:cxn modelId="{43813208-BE7A-4DC6-873A-C26725FE7A16}" type="presOf" srcId="{E1548300-EE5D-4DE7-87A0-B6458CA06490}" destId="{8D269271-9E10-4D77-8B14-01F0AE1C74DC}" srcOrd="0" destOrd="0" presId="urn:microsoft.com/office/officeart/2008/layout/LinedList"/>
    <dgm:cxn modelId="{37A5B60A-0837-4BB0-99BB-189811D2BCBA}" type="presOf" srcId="{0A0E1303-BBE5-49CE-A5FA-468D4DFADFB2}" destId="{7D44DC01-50FA-4A51-95DE-0822B7F3F3FB}" srcOrd="0" destOrd="0" presId="urn:microsoft.com/office/officeart/2008/layout/LinedList"/>
    <dgm:cxn modelId="{85A8D610-0EEC-48BD-ACF8-E5EE0C4AF606}" type="presOf" srcId="{89B01B7B-34F8-4425-9F1D-A0FE526BB788}" destId="{14F3F9BF-9D71-4A99-9D66-47C948B84490}" srcOrd="0" destOrd="0" presId="urn:microsoft.com/office/officeart/2008/layout/LinedList"/>
    <dgm:cxn modelId="{AF7D8131-AA68-44F9-8AE1-50BE83841F96}" type="presOf" srcId="{3E294CAF-A815-4944-9A89-66C4A79B93AC}" destId="{4507E9B1-99AF-4A14-879C-7DA1922B2945}" srcOrd="0" destOrd="0" presId="urn:microsoft.com/office/officeart/2008/layout/LinedList"/>
    <dgm:cxn modelId="{F00E683F-A166-4607-A2D1-1641059AB387}" srcId="{E1548300-EE5D-4DE7-87A0-B6458CA06490}" destId="{0A0E1303-BBE5-49CE-A5FA-468D4DFADFB2}" srcOrd="4" destOrd="0" parTransId="{8DC14375-8EB6-45EE-BC86-C0E5E9197329}" sibTransId="{1BB6A410-5136-47F7-8D90-E23A890631A3}"/>
    <dgm:cxn modelId="{CAAC5C64-4660-4544-B3BC-23D172B57333}" type="presOf" srcId="{1DCDE9F0-6BC3-43B9-A55F-8DA5D57297AE}" destId="{2AD7AD37-FF34-4C0B-A77E-57CF1A1967F2}" srcOrd="0" destOrd="0" presId="urn:microsoft.com/office/officeart/2008/layout/LinedList"/>
    <dgm:cxn modelId="{EE307A8F-B193-4DCB-BCB0-98462755B2DA}" srcId="{E1548300-EE5D-4DE7-87A0-B6458CA06490}" destId="{639885E7-CEDD-4F88-93A6-F16A4DEBCB86}" srcOrd="0" destOrd="0" parTransId="{8B83F7D2-CE5B-4043-8E08-98E93EA13C2E}" sibTransId="{C2E25F5E-BC1F-4643-A707-1E67AB5D623D}"/>
    <dgm:cxn modelId="{88BBB896-8750-43EF-9BE1-F86DEB1A9219}" srcId="{E1548300-EE5D-4DE7-87A0-B6458CA06490}" destId="{89B01B7B-34F8-4425-9F1D-A0FE526BB788}" srcOrd="1" destOrd="0" parTransId="{6A42C7C0-BA5C-45AE-A5B1-5BE99CA5A8C9}" sibTransId="{51676A4D-4EC4-477D-AC5E-974CA6C80B3B}"/>
    <dgm:cxn modelId="{00ED7ABD-F9F7-4E36-AF0A-6E36F6982747}" srcId="{E1548300-EE5D-4DE7-87A0-B6458CA06490}" destId="{1DCDE9F0-6BC3-43B9-A55F-8DA5D57297AE}" srcOrd="2" destOrd="0" parTransId="{601E8A3E-D7D6-4A26-AD8C-A1EB3ABAE1AF}" sibTransId="{95157F22-770F-44B4-82E3-E4AC5459A8F1}"/>
    <dgm:cxn modelId="{07D9B7CA-C6A0-4EB3-88E5-1FFFEB99E03A}" srcId="{E1548300-EE5D-4DE7-87A0-B6458CA06490}" destId="{3AE0282A-6879-4AF3-931F-69C8B58D77E3}" srcOrd="5" destOrd="0" parTransId="{B5F2A9C5-985D-494D-9925-526B6310FAFC}" sibTransId="{96E58211-934C-4161-9CA7-53E8EEA01E22}"/>
    <dgm:cxn modelId="{67841EDA-699C-4D9B-A2C2-C56D81CC2580}" type="presOf" srcId="{3AE0282A-6879-4AF3-931F-69C8B58D77E3}" destId="{2F53A911-FB4A-4408-A011-E58080DE3ECB}" srcOrd="0" destOrd="0" presId="urn:microsoft.com/office/officeart/2008/layout/LinedList"/>
    <dgm:cxn modelId="{56E290DC-BEC3-4470-9137-ABE0F388F868}" srcId="{E1548300-EE5D-4DE7-87A0-B6458CA06490}" destId="{3E294CAF-A815-4944-9A89-66C4A79B93AC}" srcOrd="3" destOrd="0" parTransId="{2AE15E80-26F2-4E42-B5BB-F1AB445B34CF}" sibTransId="{ADE73CC0-4554-4374-A442-9ED0AB263D5E}"/>
    <dgm:cxn modelId="{926CB9F2-7B60-40D1-9FE3-00B21E501206}" type="presOf" srcId="{639885E7-CEDD-4F88-93A6-F16A4DEBCB86}" destId="{B31667C5-74BA-4914-9997-80EEE2DDE9D5}" srcOrd="0" destOrd="0" presId="urn:microsoft.com/office/officeart/2008/layout/LinedList"/>
    <dgm:cxn modelId="{0D937F05-D8A8-41C8-BF2E-BA4F382D2B4E}" type="presParOf" srcId="{8D269271-9E10-4D77-8B14-01F0AE1C74DC}" destId="{7411E103-784B-4E86-B585-174E8260D337}" srcOrd="0" destOrd="0" presId="urn:microsoft.com/office/officeart/2008/layout/LinedList"/>
    <dgm:cxn modelId="{188FBA3D-5284-4611-8783-8F07F71F0186}" type="presParOf" srcId="{8D269271-9E10-4D77-8B14-01F0AE1C74DC}" destId="{72F0CBBE-70EE-469F-AD9B-D70641D10CF8}" srcOrd="1" destOrd="0" presId="urn:microsoft.com/office/officeart/2008/layout/LinedList"/>
    <dgm:cxn modelId="{DA423B17-448B-4E16-88FA-7D473E4C42A4}" type="presParOf" srcId="{72F0CBBE-70EE-469F-AD9B-D70641D10CF8}" destId="{B31667C5-74BA-4914-9997-80EEE2DDE9D5}" srcOrd="0" destOrd="0" presId="urn:microsoft.com/office/officeart/2008/layout/LinedList"/>
    <dgm:cxn modelId="{FBC99455-46B9-4BBA-B759-313A083050D0}" type="presParOf" srcId="{72F0CBBE-70EE-469F-AD9B-D70641D10CF8}" destId="{93B40000-FBC1-4032-8C1B-9A4A5F14D653}" srcOrd="1" destOrd="0" presId="urn:microsoft.com/office/officeart/2008/layout/LinedList"/>
    <dgm:cxn modelId="{780AFB8D-1E18-4424-B769-3503EAA5240E}" type="presParOf" srcId="{8D269271-9E10-4D77-8B14-01F0AE1C74DC}" destId="{4244539D-A15E-4426-928C-E9F4E6D56812}" srcOrd="2" destOrd="0" presId="urn:microsoft.com/office/officeart/2008/layout/LinedList"/>
    <dgm:cxn modelId="{C0AEF216-1AB7-4D74-BB77-0E1A7B061D53}" type="presParOf" srcId="{8D269271-9E10-4D77-8B14-01F0AE1C74DC}" destId="{FC91539D-8076-4CF1-ABBF-917145AE901E}" srcOrd="3" destOrd="0" presId="urn:microsoft.com/office/officeart/2008/layout/LinedList"/>
    <dgm:cxn modelId="{9FD069C2-08EA-4B1B-B8E6-61178D5C32C9}" type="presParOf" srcId="{FC91539D-8076-4CF1-ABBF-917145AE901E}" destId="{14F3F9BF-9D71-4A99-9D66-47C948B84490}" srcOrd="0" destOrd="0" presId="urn:microsoft.com/office/officeart/2008/layout/LinedList"/>
    <dgm:cxn modelId="{198CF0D5-3335-4FEC-BD6D-D00BB9C66CE7}" type="presParOf" srcId="{FC91539D-8076-4CF1-ABBF-917145AE901E}" destId="{BEB06B5B-84E2-4752-882F-BE89E72FAF89}" srcOrd="1" destOrd="0" presId="urn:microsoft.com/office/officeart/2008/layout/LinedList"/>
    <dgm:cxn modelId="{058E8AE4-A7BB-4F13-A3EE-567F03E9CEFA}" type="presParOf" srcId="{8D269271-9E10-4D77-8B14-01F0AE1C74DC}" destId="{ACB51F05-BBB0-41CC-A9C1-D5E0141DCB36}" srcOrd="4" destOrd="0" presId="urn:microsoft.com/office/officeart/2008/layout/LinedList"/>
    <dgm:cxn modelId="{FE7BBD4C-804B-494C-BAC7-514D690D5751}" type="presParOf" srcId="{8D269271-9E10-4D77-8B14-01F0AE1C74DC}" destId="{6929BE28-66A8-401A-9E1E-48F4B98E33B8}" srcOrd="5" destOrd="0" presId="urn:microsoft.com/office/officeart/2008/layout/LinedList"/>
    <dgm:cxn modelId="{D69028FF-0FBD-49AE-8D5F-9043D0BD8CE4}" type="presParOf" srcId="{6929BE28-66A8-401A-9E1E-48F4B98E33B8}" destId="{2AD7AD37-FF34-4C0B-A77E-57CF1A1967F2}" srcOrd="0" destOrd="0" presId="urn:microsoft.com/office/officeart/2008/layout/LinedList"/>
    <dgm:cxn modelId="{033E3FD6-23AF-4A51-839C-E180EFDBD5C0}" type="presParOf" srcId="{6929BE28-66A8-401A-9E1E-48F4B98E33B8}" destId="{BBCA926D-A17C-46DF-81A0-DF12A8D54256}" srcOrd="1" destOrd="0" presId="urn:microsoft.com/office/officeart/2008/layout/LinedList"/>
    <dgm:cxn modelId="{9133380D-01CE-48D4-A903-199A6B6E1B99}" type="presParOf" srcId="{8D269271-9E10-4D77-8B14-01F0AE1C74DC}" destId="{246BAEB0-9DF9-4366-9EB3-D2F2FD6428AB}" srcOrd="6" destOrd="0" presId="urn:microsoft.com/office/officeart/2008/layout/LinedList"/>
    <dgm:cxn modelId="{5814AF12-1C56-4DDF-BAA6-FB6C43FECACB}" type="presParOf" srcId="{8D269271-9E10-4D77-8B14-01F0AE1C74DC}" destId="{D7C3EC2D-A4D1-41C6-8EE2-28FD83509B2A}" srcOrd="7" destOrd="0" presId="urn:microsoft.com/office/officeart/2008/layout/LinedList"/>
    <dgm:cxn modelId="{28FDDA8D-469E-4D13-8BBC-0B98AE585925}" type="presParOf" srcId="{D7C3EC2D-A4D1-41C6-8EE2-28FD83509B2A}" destId="{4507E9B1-99AF-4A14-879C-7DA1922B2945}" srcOrd="0" destOrd="0" presId="urn:microsoft.com/office/officeart/2008/layout/LinedList"/>
    <dgm:cxn modelId="{4E8E87E3-2BE7-4DA7-9269-4FFC871D3157}" type="presParOf" srcId="{D7C3EC2D-A4D1-41C6-8EE2-28FD83509B2A}" destId="{A3FFAA20-C1FF-41AC-8954-A30815C51BC8}" srcOrd="1" destOrd="0" presId="urn:microsoft.com/office/officeart/2008/layout/LinedList"/>
    <dgm:cxn modelId="{36C8D5BC-5720-4596-905C-4A4FF50D70F7}" type="presParOf" srcId="{8D269271-9E10-4D77-8B14-01F0AE1C74DC}" destId="{7FC37145-C4DD-4ABE-A7B2-77BAC221FEE0}" srcOrd="8" destOrd="0" presId="urn:microsoft.com/office/officeart/2008/layout/LinedList"/>
    <dgm:cxn modelId="{0EAB42B3-BAC0-4A4E-B10D-04FF803FE03A}" type="presParOf" srcId="{8D269271-9E10-4D77-8B14-01F0AE1C74DC}" destId="{DC26B951-17A6-4232-BB8A-9AC5B87DE8D1}" srcOrd="9" destOrd="0" presId="urn:microsoft.com/office/officeart/2008/layout/LinedList"/>
    <dgm:cxn modelId="{166289AD-1733-43BE-B8BA-6415C8278ECC}" type="presParOf" srcId="{DC26B951-17A6-4232-BB8A-9AC5B87DE8D1}" destId="{7D44DC01-50FA-4A51-95DE-0822B7F3F3FB}" srcOrd="0" destOrd="0" presId="urn:microsoft.com/office/officeart/2008/layout/LinedList"/>
    <dgm:cxn modelId="{69978860-54B6-43EF-93CF-F9663BB0AD88}" type="presParOf" srcId="{DC26B951-17A6-4232-BB8A-9AC5B87DE8D1}" destId="{FEAA353E-9DC0-4393-9EE1-6D2ED9449E7A}" srcOrd="1" destOrd="0" presId="urn:microsoft.com/office/officeart/2008/layout/LinedList"/>
    <dgm:cxn modelId="{F6AA0592-F700-4696-94DF-2741DD9E9A0A}" type="presParOf" srcId="{8D269271-9E10-4D77-8B14-01F0AE1C74DC}" destId="{1AD7872A-0AB3-43D2-901A-FD0172A403A0}" srcOrd="10" destOrd="0" presId="urn:microsoft.com/office/officeart/2008/layout/LinedList"/>
    <dgm:cxn modelId="{1AC3B4BC-0CFF-4943-A652-DA4811A17AFA}" type="presParOf" srcId="{8D269271-9E10-4D77-8B14-01F0AE1C74DC}" destId="{25F878E9-31E4-4964-8E8C-8FB7B04D39FA}" srcOrd="11" destOrd="0" presId="urn:microsoft.com/office/officeart/2008/layout/LinedList"/>
    <dgm:cxn modelId="{B7BCFB42-EDF1-45AA-A85D-91A2B481D376}" type="presParOf" srcId="{25F878E9-31E4-4964-8E8C-8FB7B04D39FA}" destId="{2F53A911-FB4A-4408-A011-E58080DE3ECB}" srcOrd="0" destOrd="0" presId="urn:microsoft.com/office/officeart/2008/layout/LinedList"/>
    <dgm:cxn modelId="{E0F0635D-D2EE-4EB4-89D3-2EC959E2757F}" type="presParOf" srcId="{25F878E9-31E4-4964-8E8C-8FB7B04D39FA}" destId="{FC1F62F8-5E36-4855-BD89-D9D4AEAA3A5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2F18B-612C-4E3A-A9F4-92163B9934EC}">
      <dsp:nvSpPr>
        <dsp:cNvPr id="0" name=""/>
        <dsp:cNvSpPr/>
      </dsp:nvSpPr>
      <dsp:spPr>
        <a:xfrm>
          <a:off x="2163404" y="1882118"/>
          <a:ext cx="4671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7163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84541" y="1925349"/>
        <a:ext cx="24888" cy="4977"/>
      </dsp:txXfrm>
    </dsp:sp>
    <dsp:sp modelId="{E062942A-FCD9-45EA-8691-98E0BD813B88}">
      <dsp:nvSpPr>
        <dsp:cNvPr id="0" name=""/>
        <dsp:cNvSpPr/>
      </dsp:nvSpPr>
      <dsp:spPr>
        <a:xfrm>
          <a:off x="1013" y="1278581"/>
          <a:ext cx="2164190" cy="12985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047" tIns="111315" rIns="106047" bIns="11131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We split our dataset into random train and test subsets with the help of scikit's train_test_split() function</a:t>
          </a:r>
        </a:p>
      </dsp:txBody>
      <dsp:txXfrm>
        <a:off x="1013" y="1278581"/>
        <a:ext cx="2164190" cy="1298514"/>
      </dsp:txXfrm>
    </dsp:sp>
    <dsp:sp modelId="{65613F97-5500-4B08-A287-CD45A0E314D4}">
      <dsp:nvSpPr>
        <dsp:cNvPr id="0" name=""/>
        <dsp:cNvSpPr/>
      </dsp:nvSpPr>
      <dsp:spPr>
        <a:xfrm>
          <a:off x="1083108" y="2575295"/>
          <a:ext cx="2661954" cy="467163"/>
        </a:xfrm>
        <a:custGeom>
          <a:avLst/>
          <a:gdLst/>
          <a:ahLst/>
          <a:cxnLst/>
          <a:rect l="0" t="0" r="0" b="0"/>
          <a:pathLst>
            <a:path>
              <a:moveTo>
                <a:pt x="2661954" y="0"/>
              </a:moveTo>
              <a:lnTo>
                <a:pt x="2661954" y="250681"/>
              </a:lnTo>
              <a:lnTo>
                <a:pt x="0" y="250681"/>
              </a:lnTo>
              <a:lnTo>
                <a:pt x="0" y="467163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46383" y="2806388"/>
        <a:ext cx="135404" cy="4977"/>
      </dsp:txXfrm>
    </dsp:sp>
    <dsp:sp modelId="{3DB76887-EF5D-4D8A-BF20-1BC511862748}">
      <dsp:nvSpPr>
        <dsp:cNvPr id="0" name=""/>
        <dsp:cNvSpPr/>
      </dsp:nvSpPr>
      <dsp:spPr>
        <a:xfrm>
          <a:off x="2662967" y="1278581"/>
          <a:ext cx="2164190" cy="12985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047" tIns="111315" rIns="106047" bIns="11131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training subset is for building our model </a:t>
          </a:r>
        </a:p>
      </dsp:txBody>
      <dsp:txXfrm>
        <a:off x="2662967" y="1278581"/>
        <a:ext cx="2164190" cy="1298514"/>
      </dsp:txXfrm>
    </dsp:sp>
    <dsp:sp modelId="{D157D7BB-4E58-43FC-9A5A-401D1610E913}">
      <dsp:nvSpPr>
        <dsp:cNvPr id="0" name=""/>
        <dsp:cNvSpPr/>
      </dsp:nvSpPr>
      <dsp:spPr>
        <a:xfrm>
          <a:off x="2163404" y="3678396"/>
          <a:ext cx="4671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7163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84541" y="3721627"/>
        <a:ext cx="24888" cy="4977"/>
      </dsp:txXfrm>
    </dsp:sp>
    <dsp:sp modelId="{25629E77-4918-43F0-BBAD-8F2AF76E0AE8}">
      <dsp:nvSpPr>
        <dsp:cNvPr id="0" name=""/>
        <dsp:cNvSpPr/>
      </dsp:nvSpPr>
      <dsp:spPr>
        <a:xfrm>
          <a:off x="1013" y="3074859"/>
          <a:ext cx="2164190" cy="12985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047" tIns="111315" rIns="106047" bIns="11131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testing subset is for using the model on unknown data to evaluate the performance of the model</a:t>
          </a:r>
        </a:p>
      </dsp:txBody>
      <dsp:txXfrm>
        <a:off x="1013" y="3074859"/>
        <a:ext cx="2164190" cy="1298514"/>
      </dsp:txXfrm>
    </dsp:sp>
    <dsp:sp modelId="{1B5ABABD-34E3-4B20-A2D5-2F2CD5F256B6}">
      <dsp:nvSpPr>
        <dsp:cNvPr id="0" name=""/>
        <dsp:cNvSpPr/>
      </dsp:nvSpPr>
      <dsp:spPr>
        <a:xfrm>
          <a:off x="2662967" y="3074859"/>
          <a:ext cx="2164190" cy="129851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047" tIns="111315" rIns="106047" bIns="11131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Using the same dataset for both training and testing leaves room for </a:t>
          </a:r>
          <a:r>
            <a:rPr lang="en-US" sz="1200" b="1" kern="1200"/>
            <a:t>miscalculations</a:t>
          </a:r>
          <a:r>
            <a:rPr lang="en-US" sz="1200" kern="1200"/>
            <a:t>, thus increases the chances of </a:t>
          </a:r>
          <a:r>
            <a:rPr lang="en-US" sz="1200" b="1" kern="1200"/>
            <a:t>inaccurate predictions</a:t>
          </a:r>
          <a:endParaRPr lang="en-US" sz="1200" kern="1200"/>
        </a:p>
      </dsp:txBody>
      <dsp:txXfrm>
        <a:off x="2662967" y="3074859"/>
        <a:ext cx="2164190" cy="1298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1E103-784B-4E86-B585-174E8260D337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667C5-74BA-4914-9997-80EEE2DDE9D5}">
      <dsp:nvSpPr>
        <dsp:cNvPr id="0" name=""/>
        <dsp:cNvSpPr/>
      </dsp:nvSpPr>
      <dsp:spPr>
        <a:xfrm>
          <a:off x="0" y="212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1.</a:t>
          </a:r>
          <a:r>
            <a:rPr lang="en-US" sz="3300" kern="1200">
              <a:latin typeface="Calibri Light" panose="020F0302020204030204"/>
            </a:rPr>
            <a:t> </a:t>
          </a:r>
          <a:r>
            <a:rPr lang="en-US" sz="3300" kern="1200"/>
            <a:t>Abhishek S Kumar 2001ME03</a:t>
          </a:r>
        </a:p>
      </dsp:txBody>
      <dsp:txXfrm>
        <a:off x="0" y="2124"/>
        <a:ext cx="10515600" cy="724514"/>
      </dsp:txXfrm>
    </dsp:sp>
    <dsp:sp modelId="{4244539D-A15E-4426-928C-E9F4E6D56812}">
      <dsp:nvSpPr>
        <dsp:cNvPr id="0" name=""/>
        <dsp:cNvSpPr/>
      </dsp:nvSpPr>
      <dsp:spPr>
        <a:xfrm>
          <a:off x="0" y="726639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3F9BF-9D71-4A99-9D66-47C948B84490}">
      <dsp:nvSpPr>
        <dsp:cNvPr id="0" name=""/>
        <dsp:cNvSpPr/>
      </dsp:nvSpPr>
      <dsp:spPr>
        <a:xfrm>
          <a:off x="0" y="72663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2.</a:t>
          </a:r>
          <a:r>
            <a:rPr lang="en-US" sz="3300" kern="1200">
              <a:latin typeface="Calibri Light" panose="020F0302020204030204"/>
            </a:rPr>
            <a:t> </a:t>
          </a:r>
          <a:r>
            <a:rPr lang="en-US" sz="3300" kern="1200"/>
            <a:t>Adil Jamal 2001ME06</a:t>
          </a:r>
        </a:p>
      </dsp:txBody>
      <dsp:txXfrm>
        <a:off x="0" y="726639"/>
        <a:ext cx="10515600" cy="724514"/>
      </dsp:txXfrm>
    </dsp:sp>
    <dsp:sp modelId="{ACB51F05-BBB0-41CC-A9C1-D5E0141DCB36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7AD37-FF34-4C0B-A77E-57CF1A1967F2}">
      <dsp:nvSpPr>
        <dsp:cNvPr id="0" name=""/>
        <dsp:cNvSpPr/>
      </dsp:nvSpPr>
      <dsp:spPr>
        <a:xfrm>
          <a:off x="0" y="145115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3.</a:t>
          </a:r>
          <a:r>
            <a:rPr lang="en-US" sz="3300" kern="1200">
              <a:latin typeface="Calibri Light" panose="020F0302020204030204"/>
            </a:rPr>
            <a:t> </a:t>
          </a:r>
          <a:r>
            <a:rPr lang="en-US" sz="3300" kern="1200"/>
            <a:t>Boddu Sadvik 2001EE12</a:t>
          </a:r>
        </a:p>
      </dsp:txBody>
      <dsp:txXfrm>
        <a:off x="0" y="1451154"/>
        <a:ext cx="10515600" cy="724514"/>
      </dsp:txXfrm>
    </dsp:sp>
    <dsp:sp modelId="{246BAEB0-9DF9-4366-9EB3-D2F2FD6428AB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07E9B1-99AF-4A14-879C-7DA1922B2945}">
      <dsp:nvSpPr>
        <dsp:cNvPr id="0" name=""/>
        <dsp:cNvSpPr/>
      </dsp:nvSpPr>
      <dsp:spPr>
        <a:xfrm>
          <a:off x="0" y="217566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4.</a:t>
          </a:r>
          <a:r>
            <a:rPr lang="en-US" sz="3300" kern="1200">
              <a:latin typeface="Calibri Light" panose="020F0302020204030204"/>
            </a:rPr>
            <a:t> </a:t>
          </a:r>
          <a:r>
            <a:rPr lang="en-US" sz="3300" kern="1200" err="1">
              <a:latin typeface="Calibri Light" panose="020F0302020204030204"/>
            </a:rPr>
            <a:t>Mudhumala</a:t>
          </a:r>
          <a:r>
            <a:rPr lang="en-US" sz="3300" kern="1200"/>
            <a:t> Dinesh 2001EE36</a:t>
          </a:r>
          <a:endParaRPr lang="en-US" sz="3300" kern="1200">
            <a:latin typeface="Calibri Light" panose="020F0302020204030204"/>
          </a:endParaRPr>
        </a:p>
      </dsp:txBody>
      <dsp:txXfrm>
        <a:off x="0" y="2175669"/>
        <a:ext cx="10515600" cy="724514"/>
      </dsp:txXfrm>
    </dsp:sp>
    <dsp:sp modelId="{7FC37145-C4DD-4ABE-A7B2-77BAC221FEE0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4DC01-50FA-4A51-95DE-0822B7F3F3FB}">
      <dsp:nvSpPr>
        <dsp:cNvPr id="0" name=""/>
        <dsp:cNvSpPr/>
      </dsp:nvSpPr>
      <dsp:spPr>
        <a:xfrm>
          <a:off x="0" y="2900183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5.</a:t>
          </a:r>
          <a:r>
            <a:rPr lang="en-US" sz="3300" kern="1200">
              <a:latin typeface="Calibri Light" panose="020F0302020204030204"/>
            </a:rPr>
            <a:t> </a:t>
          </a:r>
          <a:r>
            <a:rPr lang="en-US" sz="3300" kern="1200"/>
            <a:t>Shubham 2001ME72</a:t>
          </a:r>
        </a:p>
      </dsp:txBody>
      <dsp:txXfrm>
        <a:off x="0" y="2900183"/>
        <a:ext cx="10515600" cy="724514"/>
      </dsp:txXfrm>
    </dsp:sp>
    <dsp:sp modelId="{1AD7872A-0AB3-43D2-901A-FD0172A403A0}">
      <dsp:nvSpPr>
        <dsp:cNvPr id="0" name=""/>
        <dsp:cNvSpPr/>
      </dsp:nvSpPr>
      <dsp:spPr>
        <a:xfrm>
          <a:off x="0" y="3624698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3A911-FB4A-4408-A011-E58080DE3ECB}">
      <dsp:nvSpPr>
        <dsp:cNvPr id="0" name=""/>
        <dsp:cNvSpPr/>
      </dsp:nvSpPr>
      <dsp:spPr>
        <a:xfrm>
          <a:off x="0" y="3624698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6.</a:t>
          </a:r>
          <a:r>
            <a:rPr lang="en-US" sz="3300" kern="1200">
              <a:latin typeface="Calibri Light" panose="020F0302020204030204"/>
            </a:rPr>
            <a:t> </a:t>
          </a:r>
          <a:r>
            <a:rPr lang="en-US" sz="3300" kern="1200"/>
            <a:t>S Rishiraj 2001EE58</a:t>
          </a:r>
        </a:p>
      </dsp:txBody>
      <dsp:txXfrm>
        <a:off x="0" y="3624698"/>
        <a:ext cx="10515600" cy="724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6235D-F5D2-43D2-9C58-7142F8372456}" type="datetimeFigureOut">
              <a:t>4/20/2022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92DBE-662D-4E34-AC04-686BDACD94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52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https://machinelearningmastery.com/smote-oversampling-for-imbalanced-classification/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92DBE-662D-4E34-AC04-686BDACD94D1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06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322C-9778-CD31-233A-4C2FB4C55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555D86-A750-5F6A-FF45-65E7A3BCE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CE4D4-6B9E-E647-DB26-0D8AA4599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C82A7-C9B9-BF4B-9B87-4C8E73BD7C3A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27ED0-3D9F-1040-FD13-4A654A981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39166-12FD-4E69-4B39-BDA734E70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F5CF-DC3C-994A-B5BD-2402E5B9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48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6DDA-0BC8-735A-BD3D-F5B72A52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B4691-31F6-DB41-EF8A-ED7952F19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ECF80-1430-4470-3F28-B4F754B85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C82A7-C9B9-BF4B-9B87-4C8E73BD7C3A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80C17-F3E3-0B06-D897-53536D3B2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77C6C-17D3-7FE8-C8E6-AF8EB3B3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F5CF-DC3C-994A-B5BD-2402E5B9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21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D82088-BA5B-4AA4-B7FA-A2E393697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72542-45CA-6F6C-2A3E-91217E99F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1460C-6893-7055-FCFD-770B228A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C82A7-C9B9-BF4B-9B87-4C8E73BD7C3A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BFBC2-B5F5-63D0-CF3D-6304F00AE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6B39D-6908-3083-5B80-DE2088979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F5CF-DC3C-994A-B5BD-2402E5B9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7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A111-6EF1-35F0-2E39-C1B4BD42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D4EC7-5C2F-86E8-8908-C81EDB02F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D182-CD7D-C27E-7428-F4BA9DCC0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C82A7-C9B9-BF4B-9B87-4C8E73BD7C3A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F6BC2-2AD4-B406-E771-70DB727D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D9065-FEFA-AD12-3444-5BCF03D5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F5CF-DC3C-994A-B5BD-2402E5B9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4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B2D7-3B55-0DEA-E4FC-5AAC567CF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701F3-8AF9-3612-D561-C2E86FA47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50DD2-AF71-9F35-B50B-FF511396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C82A7-C9B9-BF4B-9B87-4C8E73BD7C3A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705DD-08FE-1F97-B61E-18ED121DF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12665-1A82-F869-D6FE-DA55521A6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F5CF-DC3C-994A-B5BD-2402E5B9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5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70C5F-F9D3-5767-FEDD-F7ADE3AF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BC948-F7AF-0E76-3F60-C562BDE9C8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10624-C9E7-D722-870E-6ADA5AEB3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4F111-D601-512C-C8CB-B0E3F1F84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C82A7-C9B9-BF4B-9B87-4C8E73BD7C3A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8E354-A0FD-77F3-CAE9-1FCB43D86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B6A20-8A85-7C03-7136-3B034011D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F5CF-DC3C-994A-B5BD-2402E5B9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3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7CDC0-49B7-B029-E338-A1A86F809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7E633-3630-572C-2C1E-C334DF089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E3A78-9CCA-CE73-D08A-B370922A0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43B702-6D0C-2F58-B0C5-ED83E382C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EF3A05-5283-369F-76FF-87B89D9198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64890A-E11B-0083-D892-98C78D0A7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C82A7-C9B9-BF4B-9B87-4C8E73BD7C3A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6FB28B-E1C0-6128-7476-BDD02092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29FF1-1C03-3768-5CF2-D23C6A9E5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F5CF-DC3C-994A-B5BD-2402E5B9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9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290BE-D69F-165A-75D2-DA16E265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CF23A3-872C-319F-498A-D645F6C63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C82A7-C9B9-BF4B-9B87-4C8E73BD7C3A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901F5-8B7C-6526-2F12-8F3B46D55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D7AA1-E33F-E1E2-AF8F-F9027A28E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F5CF-DC3C-994A-B5BD-2402E5B9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6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5202BE-1409-7563-5BC1-B2412711C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C82A7-C9B9-BF4B-9B87-4C8E73BD7C3A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91658-ED3F-9D04-9EED-75A5A9235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5A204-7EBA-BF7C-CD8B-C7FB17D5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F5CF-DC3C-994A-B5BD-2402E5B9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3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1424-1273-C994-6CB6-64A9CCF6C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63499-13B1-52AF-B852-0490A1F2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E9450-87E7-8B79-99B9-EB786AB64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4BAA1-9107-65D0-BE7D-DE0745F7B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C82A7-C9B9-BF4B-9B87-4C8E73BD7C3A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2FCA8-4072-9FF6-5EFF-1166C5626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7470C-A6AD-7C1B-A0C7-DF351120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F5CF-DC3C-994A-B5BD-2402E5B9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45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F8C14-13DB-55F7-9680-BF36B9EF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D29377-2D91-1A2C-855C-D5B32CA283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7800A-9EE9-4D4D-AC2A-2595F476E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90966-3CAD-192B-830F-78E91162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C82A7-C9B9-BF4B-9B87-4C8E73BD7C3A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E2CE1-BB6E-B581-B400-F343CE0D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D910F-870E-EDC0-8D7B-9742638A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F5CF-DC3C-994A-B5BD-2402E5B9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42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D757D2-A9CA-B34C-0B4D-05A6F53E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8B837-A504-D969-4FFA-762539563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EF1E-4316-F3B8-DE20-9D0659FEC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C82A7-C9B9-BF4B-9B87-4C8E73BD7C3A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77615-A302-D393-EBA7-BF135A4E3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B7BFE-EA68-7284-C824-DF886EB31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1F5CF-DC3C-994A-B5BD-2402E5B9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12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Triangle 12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008F4-A01E-48CD-C168-339E0976B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IN" sz="9800"/>
              <a:t>Machine Learning and Prediction</a:t>
            </a:r>
            <a:endParaRPr lang="en-US" sz="9800"/>
          </a:p>
        </p:txBody>
      </p:sp>
    </p:spTree>
    <p:extLst>
      <p:ext uri="{BB962C8B-B14F-4D97-AF65-F5344CB8AC3E}">
        <p14:creationId xmlns:p14="http://schemas.microsoft.com/office/powerpoint/2010/main" val="1611274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9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7C04E-0783-9CE2-FA40-525C3EDE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IN" sz="3200">
                <a:solidFill>
                  <a:srgbClr val="595959"/>
                </a:solidFill>
                <a:cs typeface="Calibri Light"/>
              </a:rPr>
              <a:t>Converting Categorical Features into Numbers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BE5C91-9492-1033-8102-901DA0D7C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595959"/>
                </a:solidFill>
                <a:ea typeface="Calibri"/>
                <a:cs typeface="Calibri"/>
              </a:rPr>
              <a:t>The categorical data in our dataset necessarily needs to be converted into an integer or floating point number</a:t>
            </a:r>
          </a:p>
          <a:p>
            <a:r>
              <a:rPr lang="en-US" sz="2000">
                <a:solidFill>
                  <a:srgbClr val="595959"/>
                </a:solidFill>
                <a:ea typeface="Calibri"/>
                <a:cs typeface="Calibri"/>
              </a:rPr>
              <a:t>In our case we convert the 'SEX' and 'SURGERY_CODE' fields to int type</a:t>
            </a:r>
          </a:p>
          <a:p>
            <a:r>
              <a:rPr lang="en-US" sz="2000">
                <a:solidFill>
                  <a:srgbClr val="595959"/>
                </a:solidFill>
                <a:ea typeface="Calibri"/>
                <a:cs typeface="Calibri"/>
              </a:rPr>
              <a:t>We convert the 'M' values in 'SEX' field to 0 and 'F' values to 1</a:t>
            </a:r>
          </a:p>
          <a:p>
            <a:r>
              <a:rPr lang="en-US" sz="2000">
                <a:solidFill>
                  <a:srgbClr val="595959"/>
                </a:solidFill>
                <a:ea typeface="Calibri"/>
                <a:cs typeface="Calibri"/>
              </a:rPr>
              <a:t>We convert the surgery code to a 12 digit integer value using the logic given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083436-7E8D-C295-47D4-693F2F297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2940"/>
          <a:stretch/>
        </p:blipFill>
        <p:spPr>
          <a:xfrm>
            <a:off x="6781801" y="736821"/>
            <a:ext cx="4797056" cy="542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5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2AD89-006A-B0D0-4508-86837FDFD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FBD4A-4019-CC14-4504-000E9840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N" sz="4000"/>
              <a:t>Logistic Regression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E9E1F-EACE-6506-32C1-1FF75DC73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>
                <a:latin typeface="Calibri"/>
                <a:ea typeface="Calibri"/>
                <a:cs typeface="Calibri"/>
              </a:rPr>
              <a:t>Logistic Regression is a Machine Learning classification algorithm that is used to predict the probability of a categorical dependent variable.</a:t>
            </a:r>
          </a:p>
          <a:p>
            <a:r>
              <a:rPr lang="en-US" sz="1700">
                <a:latin typeface="Calibri"/>
                <a:ea typeface="+mn-lt"/>
                <a:cs typeface="+mn-lt"/>
              </a:rPr>
              <a:t>In logistic regression, the dependent variable must be a binary variable </a:t>
            </a:r>
            <a:endParaRPr lang="en-US" sz="1700">
              <a:latin typeface="Calibri"/>
              <a:ea typeface="Calibri"/>
              <a:cs typeface="Calibri"/>
            </a:endParaRPr>
          </a:p>
          <a:p>
            <a:r>
              <a:rPr lang="en-US" sz="1700">
                <a:latin typeface="Calibri"/>
                <a:ea typeface="Calibri"/>
                <a:cs typeface="Calibri"/>
              </a:rPr>
              <a:t>Logistic Regression is used when the dependent variable(target) is categorical.</a:t>
            </a:r>
          </a:p>
          <a:p>
            <a:endParaRPr lang="en-US" sz="170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700">
                <a:latin typeface="Calibri"/>
                <a:ea typeface="Calibri"/>
                <a:cs typeface="Calibri"/>
              </a:rPr>
              <a:t>After implementing SMOTE Python, we now have a perfectly balanced data.</a:t>
            </a:r>
          </a:p>
          <a:p>
            <a:pPr marL="0" indent="0">
              <a:buNone/>
            </a:pPr>
            <a:endParaRPr lang="en-US" sz="1700">
              <a:latin typeface="Calibri"/>
              <a:ea typeface="Calibri"/>
              <a:cs typeface="Calibri"/>
            </a:endParaRPr>
          </a:p>
          <a:p>
            <a:endParaRPr lang="en-US" sz="1700">
              <a:latin typeface="Calibri"/>
              <a:ea typeface="Calibri"/>
              <a:cs typeface="Calibri"/>
            </a:endParaRPr>
          </a:p>
          <a:p>
            <a:endParaRPr lang="en-US" sz="17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02B81-CB68-8F21-12EC-01BD18FF9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>
                <a:ea typeface="Calibri Light"/>
                <a:cs typeface="Calibri Light"/>
              </a:rPr>
              <a:t>I. Prediction of Mortality</a:t>
            </a:r>
            <a:endParaRPr lang="en-GB"/>
          </a:p>
        </p:txBody>
      </p:sp>
      <p:sp>
        <p:nvSpPr>
          <p:cNvPr id="36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8410F-8B2D-669D-F608-A1B205632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>
                <a:ea typeface="Calibri"/>
                <a:cs typeface="Calibri"/>
              </a:rPr>
              <a:t>We intend to predict the mortality of patients on the basis of their age, </a:t>
            </a:r>
            <a:r>
              <a:rPr lang="en-IN" sz="2400">
                <a:ea typeface="Calibri"/>
                <a:cs typeface="Calibri"/>
              </a:rPr>
              <a:t>gender and the specific surgery they underwent using a logistic regression ML model</a:t>
            </a:r>
            <a:endParaRPr lang="en-GB" sz="2400">
              <a:ea typeface="Calibri"/>
              <a:cs typeface="Calibri"/>
            </a:endParaRPr>
          </a:p>
          <a:p>
            <a:r>
              <a:rPr lang="en-GB" sz="2400">
                <a:ea typeface="Calibri"/>
                <a:cs typeface="Calibri"/>
              </a:rPr>
              <a:t>The mortality rates were pretty low in our dataset hence, the mortality is a minority</a:t>
            </a:r>
            <a:r>
              <a:rPr lang="en-IN" sz="2400">
                <a:ea typeface="Calibri"/>
                <a:cs typeface="Calibri"/>
              </a:rPr>
              <a:t> class</a:t>
            </a:r>
            <a:r>
              <a:rPr lang="en-GB" sz="2400">
                <a:ea typeface="Calibri"/>
                <a:cs typeface="Calibri"/>
              </a:rPr>
              <a:t> in our prediction</a:t>
            </a:r>
          </a:p>
          <a:p>
            <a:r>
              <a:rPr lang="en-GB" sz="2400">
                <a:ea typeface="Calibri"/>
                <a:cs typeface="Calibri"/>
              </a:rPr>
              <a:t>We might therefore need to employ some data fitting techniques namely Oversampling if the data</a:t>
            </a:r>
          </a:p>
        </p:txBody>
      </p:sp>
    </p:spTree>
    <p:extLst>
      <p:ext uri="{BB962C8B-B14F-4D97-AF65-F5344CB8AC3E}">
        <p14:creationId xmlns:p14="http://schemas.microsoft.com/office/powerpoint/2010/main" val="1770611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63AC6-925B-F378-483D-9CA21A3A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930530"/>
            <a:ext cx="3361677" cy="32750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>
                <a:solidFill>
                  <a:srgbClr val="FFFFFF"/>
                </a:solidFill>
              </a:rPr>
              <a:t>Report on Dataset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EA77D6-2872-3B4C-6354-AFA9E2C01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8" b="-1"/>
          <a:stretch/>
        </p:blipFill>
        <p:spPr>
          <a:xfrm>
            <a:off x="4517401" y="450221"/>
            <a:ext cx="7203993" cy="59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66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A80B9-18CA-593D-9FB4-8A0C6F40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0" y="637373"/>
            <a:ext cx="3221728" cy="28803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Report on Oversampled Dataset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B78CC1-778C-43C0-78AA-11001A8C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164" y="4459186"/>
            <a:ext cx="3220917" cy="14521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The accuracy is very low for the oversampled dataset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62B726B-2CD6-B329-C2E1-7F17720DB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" r="13533" b="2"/>
          <a:stretch/>
        </p:blipFill>
        <p:spPr>
          <a:xfrm>
            <a:off x="5358401" y="643469"/>
            <a:ext cx="5747041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95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462EE7E-14DF-497D-AE08-F6623DB88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26F4C-B233-18A4-BAFD-989737F93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259" y="891540"/>
            <a:ext cx="3507415" cy="1346693"/>
          </a:xfrm>
        </p:spPr>
        <p:txBody>
          <a:bodyPr>
            <a:normAutofit/>
          </a:bodyPr>
          <a:lstStyle/>
          <a:p>
            <a:r>
              <a:rPr lang="en-GB" sz="3600">
                <a:cs typeface="Calibri Light"/>
              </a:rPr>
              <a:t>Logistic Regression Plots</a:t>
            </a:r>
            <a:endParaRPr lang="en-GB" sz="36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BF0AC7-1F73-4A5E-882F-8C2A41F1A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3804846-72AB-A741-550D-19AFAF2E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10" y="2416544"/>
            <a:ext cx="2966332" cy="2021101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299E489-0D6F-166E-EA86-1DD0C3A3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164" y="1074492"/>
            <a:ext cx="2959508" cy="2008785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4" name="Picture 4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B6E19BDA-8A9E-A8FD-2737-E57187116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176" y="3760588"/>
            <a:ext cx="2989932" cy="2029435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8A76225-7570-5D63-66E2-831F507F4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259" y="2399100"/>
            <a:ext cx="3507415" cy="3645083"/>
          </a:xfrm>
        </p:spPr>
        <p:txBody>
          <a:bodyPr>
            <a:normAutofit/>
          </a:bodyPr>
          <a:lstStyle/>
          <a:p>
            <a:r>
              <a:rPr lang="en-US" sz="2000">
                <a:cs typeface="Calibri"/>
              </a:rPr>
              <a:t>Due to there being very few deaths in our dataset, the model overwhelmingly predicts non mortality of the patients regardless of differences in age, sex and surgery underwent 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03925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D5650-4387-D32C-BAAA-D9730374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II. Prediction of Claim Amount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C0479-8DFE-B010-F901-869949377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We intend to </a:t>
            </a:r>
            <a:r>
              <a:rPr lang="en-IN">
                <a:ea typeface="Calibri"/>
                <a:cs typeface="Calibri"/>
              </a:rPr>
              <a:t>predict </a:t>
            </a:r>
            <a:r>
              <a:rPr lang="en-GB">
                <a:ea typeface="Calibri"/>
                <a:cs typeface="Calibri"/>
              </a:rPr>
              <a:t>the claim amount of the insurance </a:t>
            </a:r>
            <a:r>
              <a:rPr lang="en-IN">
                <a:ea typeface="Calibri"/>
                <a:cs typeface="Calibri"/>
              </a:rPr>
              <a:t>claimants with their age, gender and the specific surgery they underwent</a:t>
            </a:r>
          </a:p>
          <a:p>
            <a:r>
              <a:rPr lang="en-IN"/>
              <a:t>We use the following classifiers :-</a:t>
            </a:r>
          </a:p>
          <a:p>
            <a:pPr marL="514350" indent="-514350">
              <a:buFont typeface="+mj-lt"/>
              <a:buAutoNum type="arabicPeriod"/>
            </a:pPr>
            <a:r>
              <a:rPr lang="en-IN"/>
              <a:t>Logistic Regression</a:t>
            </a:r>
          </a:p>
          <a:p>
            <a:pPr marL="514350" indent="-514350">
              <a:buFont typeface="+mj-lt"/>
              <a:buAutoNum type="arabicPeriod"/>
            </a:pPr>
            <a:r>
              <a:rPr lang="en-IN"/>
              <a:t>XGBoost</a:t>
            </a:r>
          </a:p>
          <a:p>
            <a:pPr marL="514350" indent="-514350">
              <a:buFont typeface="+mj-lt"/>
              <a:buAutoNum type="arabicPeriod"/>
            </a:pPr>
            <a:r>
              <a:rPr lang="en-IN"/>
              <a:t>Gradient Boosting Classifier</a:t>
            </a:r>
          </a:p>
          <a:p>
            <a:pPr marL="514350" indent="-514350">
              <a:buFont typeface="+mj-lt"/>
              <a:buAutoNum type="arabicPeriod"/>
            </a:pPr>
            <a:r>
              <a:rPr lang="en-IN"/>
              <a:t>Random Forest Classifier</a:t>
            </a:r>
          </a:p>
          <a:p>
            <a:pPr marL="514350" indent="-514350">
              <a:buFont typeface="+mj-lt"/>
              <a:buAutoNum type="arabicPeriod"/>
            </a:pPr>
            <a:r>
              <a:rPr lang="en-IN"/>
              <a:t>KNN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194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60AEF-0A6B-0D99-67AE-F0E73A7AA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751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Logistic Regression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57E6F2A-427D-54B7-38CC-E0B1F18C9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42" y="1624764"/>
            <a:ext cx="6064660" cy="3608472"/>
          </a:xfrm>
          <a:prstGeom prst="rect">
            <a:avLst/>
          </a:prstGeom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DC951C-8DA2-AD62-8B41-F19D315CC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53" y="2438401"/>
            <a:ext cx="3667036" cy="3779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cs typeface="Calibri"/>
              </a:rPr>
              <a:t>Libraries used</a:t>
            </a:r>
            <a:endParaRPr lang="en-US" sz="2400"/>
          </a:p>
          <a:p>
            <a:r>
              <a:rPr lang="en-US" sz="2000">
                <a:cs typeface="Calibri"/>
              </a:rPr>
              <a:t>sklearn.linear_model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cs typeface="Calibri"/>
              </a:rPr>
              <a:t>LogisticRegression</a:t>
            </a:r>
          </a:p>
          <a:p>
            <a:r>
              <a:rPr lang="en-US" sz="2000">
                <a:cs typeface="Calibri"/>
              </a:rPr>
              <a:t>sklearn.metrics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cs typeface="Calibri"/>
              </a:rPr>
              <a:t>Accuracy_score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cs typeface="Calibri"/>
              </a:rPr>
              <a:t>Confusion_matrix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cs typeface="Calibri"/>
              </a:rPr>
              <a:t>Classification_report</a:t>
            </a:r>
          </a:p>
          <a:p>
            <a:pPr>
              <a:buFont typeface="Courier New" panose="020B0604020202020204" pitchFamily="34" charset="0"/>
              <a:buChar char="o"/>
            </a:pPr>
            <a:endParaRPr lang="en-US" sz="1800">
              <a:cs typeface="Calibri"/>
            </a:endParaRPr>
          </a:p>
          <a:p>
            <a:endParaRPr lang="en-US" sz="1800">
              <a:cs typeface="Calibri"/>
            </a:endParaRPr>
          </a:p>
          <a:p>
            <a:endParaRPr lang="en-US" sz="1800">
              <a:cs typeface="Calibri"/>
            </a:endParaRPr>
          </a:p>
          <a:p>
            <a:pPr lvl="1"/>
            <a:endParaRPr lang="en-US" sz="14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71F0D-75E5-63EE-32EF-5985E8D1FCA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9690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9BB00-AE59-D82B-8703-6C092E98C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Gradient Boosting Classifier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E2E479F-CB0A-5D82-4B1B-672F04B1A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25" b="1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4CE1286-2AC0-956F-1353-60962B2DB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Gradient boosting classifiers are a group of machine learning algorithms that combine many weak learning models together to create a strong predictive model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92175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37391-EC0C-6233-A784-20DECC1FB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0243" y="806027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 Neighbors Classifier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876B595-D11C-0E6F-13FA-B747D9CF2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2"/>
          <a:stretch/>
        </p:blipFill>
        <p:spPr>
          <a:xfrm>
            <a:off x="545238" y="1126127"/>
            <a:ext cx="7608304" cy="467670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12F8F8-488D-E357-CB6C-6CA47011C373}"/>
              </a:ext>
            </a:extLst>
          </p:cNvPr>
          <p:cNvSpPr txBox="1"/>
          <p:nvPr/>
        </p:nvSpPr>
        <p:spPr>
          <a:xfrm>
            <a:off x="9169400" y="2946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86355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15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05265-0B0B-9AA7-E0C8-6E699CC92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</p:spPr>
        <p:txBody>
          <a:bodyPr anchor="b">
            <a:normAutofit/>
          </a:bodyPr>
          <a:lstStyle/>
          <a:p>
            <a:r>
              <a:rPr lang="en-US" sz="6600">
                <a:cs typeface="Calibri Light"/>
              </a:rPr>
              <a:t>RECAP</a:t>
            </a:r>
            <a:endParaRPr lang="en-US" sz="6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617D3-BEA9-71A3-9F96-D3BD3C9653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3656364" y="591670"/>
            <a:ext cx="4874675" cy="2742004"/>
          </a:xfrm>
          <a:prstGeom prst="rect">
            <a:avLst/>
          </a:prstGeom>
        </p:spPr>
      </p:pic>
      <p:sp>
        <p:nvSpPr>
          <p:cNvPr id="37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73006-963E-BD4D-108D-A8A96ED6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XG Boost classifier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240DB-8710-066F-E48C-BC19D9DCF0CD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XGBoost, which stands for Extreme Gradient Boosting, is a scalable, distributed gradient-boosted decision tree (GBDT) machine learning library.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48EDB7F8-AE0E-1543-02A8-4E3239A24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1219600"/>
            <a:ext cx="6014185" cy="441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9CCB8-5C47-ECCB-2E43-D77407E0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>
                <a:ea typeface="Calibri Light"/>
                <a:cs typeface="Calibri Light"/>
              </a:rPr>
              <a:t>Random forest classifier</a:t>
            </a:r>
            <a:endParaRPr lang="en-US" sz="4200"/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56E4AFD9-CFFE-296A-E0FB-39DEA67B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A random forest is a meta estimator that fits a number of decision tree classifiers on various sub-samples of the dataset and uses averaging to improve the predictive accuracy and control over-fitting. </a:t>
            </a:r>
            <a:endParaRPr lang="en-US" sz="22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640F505-AF82-E143-C3D0-02F84313B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" r="1" b="1"/>
          <a:stretch/>
        </p:blipFill>
        <p:spPr>
          <a:xfrm>
            <a:off x="4654296" y="778241"/>
            <a:ext cx="6903720" cy="530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82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0AEC7-E109-4C97-F411-267B0DDE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/>
              <a:t>Accuracy of different models and its graph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5989BC1-7883-3715-564D-0DF9B3FA3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698021"/>
            <a:ext cx="5614416" cy="349497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BE37D4B-45C2-FB00-854E-5E9BEB292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3020850"/>
            <a:ext cx="5614416" cy="284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89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CB26D16-DD3C-B39E-E3D2-66644A9BD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b="127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46AF6-3013-4EA7-A9FC-507D82C85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Group Members : (G35)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366B56F8-B4CB-40B3-1DBA-2624C99532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86454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6831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Bright modern kitchen">
            <a:extLst>
              <a:ext uri="{FF2B5EF4-FFF2-40B4-BE49-F238E27FC236}">
                <a16:creationId xmlns:a16="http://schemas.microsoft.com/office/drawing/2014/main" id="{EBA255FE-907B-1532-6FF3-9281C68C7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05" r="-2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818E7-97C4-17CB-808D-B6DA83A4A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Thank You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7848D-9BC9-C246-9E65-A4155373A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  <a:p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5476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0797EC-2BCD-4136-AD96-C34C7FDB7B5D}"/>
              </a:ext>
            </a:extLst>
          </p:cNvPr>
          <p:cNvSpPr txBox="1"/>
          <p:nvPr/>
        </p:nvSpPr>
        <p:spPr>
          <a:xfrm>
            <a:off x="-293298" y="92877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FACFD4-0F09-6C71-F1C4-729F128603A3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047698-DED0-9961-ACDD-57217C59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963" y="41786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err="1">
                <a:cs typeface="Calibri"/>
              </a:rPr>
              <a:t>Aarogyasri</a:t>
            </a:r>
            <a:r>
              <a:rPr lang="en-GB">
                <a:cs typeface="Calibri"/>
              </a:rPr>
              <a:t> Scheme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cs typeface="Calibri"/>
              </a:rPr>
              <a:t>A unique community health insurance scheme which provides financial protection to families living below the poverty line</a:t>
            </a:r>
          </a:p>
          <a:p>
            <a:r>
              <a:rPr lang="en-GB">
                <a:cs typeface="Calibri"/>
              </a:rPr>
              <a:t>Data visualization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cs typeface="Calibri"/>
              </a:rPr>
              <a:t>The practice of translating information into a visual context such as a map or graph</a:t>
            </a:r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1E4D6C8-5B53-E453-C3E4-91A079323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08" y="3189295"/>
            <a:ext cx="4538420" cy="3443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324AE9-9C18-A2A4-410A-5F2E92F824A4}"/>
              </a:ext>
            </a:extLst>
          </p:cNvPr>
          <p:cNvSpPr txBox="1"/>
          <p:nvPr/>
        </p:nvSpPr>
        <p:spPr>
          <a:xfrm>
            <a:off x="2670875" y="2819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Calibri"/>
              </a:rPr>
              <a:t>Sex Ratio of Insurers</a:t>
            </a:r>
          </a:p>
        </p:txBody>
      </p:sp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F68D10D-5F13-343D-99A1-3A252B259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993" y="3190955"/>
            <a:ext cx="3918488" cy="3562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906A56-504C-36BC-34F1-C18ED4508041}"/>
              </a:ext>
            </a:extLst>
          </p:cNvPr>
          <p:cNvSpPr txBox="1"/>
          <p:nvPr/>
        </p:nvSpPr>
        <p:spPr>
          <a:xfrm>
            <a:off x="6597111" y="2819397"/>
            <a:ext cx="53520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Calibri"/>
              </a:rPr>
              <a:t>Distribution of People according to Category and Caste</a:t>
            </a:r>
          </a:p>
        </p:txBody>
      </p:sp>
    </p:spTree>
    <p:extLst>
      <p:ext uri="{BB962C8B-B14F-4D97-AF65-F5344CB8AC3E}">
        <p14:creationId xmlns:p14="http://schemas.microsoft.com/office/powerpoint/2010/main" val="668024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0DD21101-DF39-76C3-B1D3-AE1164E45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259" y="666583"/>
            <a:ext cx="3179763" cy="23098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94D64A-65EE-95D3-397D-025E2DAE4FFC}"/>
              </a:ext>
            </a:extLst>
          </p:cNvPr>
          <p:cNvSpPr txBox="1"/>
          <p:nvPr/>
        </p:nvSpPr>
        <p:spPr>
          <a:xfrm>
            <a:off x="310733" y="1594853"/>
            <a:ext cx="3179763" cy="4524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950">
                <a:solidFill>
                  <a:srgbClr val="FFFFFF"/>
                </a:solidFill>
                <a:cs typeface="Calibri"/>
              </a:rPr>
              <a:t>Caste</a:t>
            </a:r>
          </a:p>
        </p:txBody>
      </p:sp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F086B98D-5D46-60C4-14C2-6C33383B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329" y="332372"/>
            <a:ext cx="3278188" cy="23098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B690E0-4A01-0E6C-FA07-ACB3BE3FD814}"/>
              </a:ext>
            </a:extLst>
          </p:cNvPr>
          <p:cNvSpPr txBox="1"/>
          <p:nvPr/>
        </p:nvSpPr>
        <p:spPr>
          <a:xfrm>
            <a:off x="7384382" y="2751221"/>
            <a:ext cx="3278188" cy="4524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950">
                <a:solidFill>
                  <a:srgbClr val="FFFFFF"/>
                </a:solidFill>
                <a:cs typeface="Calibri"/>
              </a:rPr>
              <a:t>Pre Authorization Amount</a:t>
            </a:r>
            <a:endParaRPr lang="en-US" sz="950">
              <a:solidFill>
                <a:srgbClr val="FFFFFF"/>
              </a:solidFill>
            </a:endParaRP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1DE11AE6-8AAF-EE36-099A-750376105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838" y="3481388"/>
            <a:ext cx="3244850" cy="22621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4857B9-3787-0419-572A-03E4FC97167F}"/>
              </a:ext>
            </a:extLst>
          </p:cNvPr>
          <p:cNvSpPr txBox="1"/>
          <p:nvPr/>
        </p:nvSpPr>
        <p:spPr>
          <a:xfrm>
            <a:off x="243891" y="4422191"/>
            <a:ext cx="3244850" cy="4524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950">
                <a:solidFill>
                  <a:srgbClr val="FFFFFF"/>
                </a:solidFill>
                <a:cs typeface="Calibri"/>
              </a:rPr>
              <a:t>Sex</a:t>
            </a:r>
            <a:endParaRPr lang="en-US" sz="950">
              <a:solidFill>
                <a:srgbClr val="FFFFFF"/>
              </a:solidFill>
            </a:endParaRPr>
          </a:p>
        </p:txBody>
      </p:sp>
      <p:pic>
        <p:nvPicPr>
          <p:cNvPr id="7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FB2D3413-C70F-1014-9DF8-76D378180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838" y="3481388"/>
            <a:ext cx="3213100" cy="22621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1638AB-5F31-F268-1550-D06874FCF51F}"/>
              </a:ext>
            </a:extLst>
          </p:cNvPr>
          <p:cNvSpPr txBox="1"/>
          <p:nvPr/>
        </p:nvSpPr>
        <p:spPr>
          <a:xfrm>
            <a:off x="8371891" y="5738980"/>
            <a:ext cx="3213100" cy="4524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950">
                <a:solidFill>
                  <a:srgbClr val="FFFFFF"/>
                </a:solidFill>
                <a:cs typeface="Calibri"/>
              </a:rPr>
              <a:t>Claim Amount</a:t>
            </a:r>
            <a:endParaRPr lang="en-US" sz="9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76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EAF21226-3DC7-1691-0A0F-CBD684AA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66" y="451071"/>
            <a:ext cx="4125132" cy="3204908"/>
          </a:xfrm>
          <a:prstGeom prst="rect">
            <a:avLst/>
          </a:prstGeom>
        </p:spPr>
      </p:pic>
      <p:pic>
        <p:nvPicPr>
          <p:cNvPr id="5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A98C7EF7-C140-E1E5-C896-1DCA18324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197" y="799543"/>
            <a:ext cx="2743200" cy="2856678"/>
          </a:xfrm>
          <a:prstGeom prst="rect">
            <a:avLst/>
          </a:prstGeom>
        </p:spPr>
      </p:pic>
      <p:pic>
        <p:nvPicPr>
          <p:cNvPr id="6" name="Picture 6" descr="Shape, background pattern, square&#10;&#10;Description automatically generated">
            <a:extLst>
              <a:ext uri="{FF2B5EF4-FFF2-40B4-BE49-F238E27FC236}">
                <a16:creationId xmlns:a16="http://schemas.microsoft.com/office/drawing/2014/main" id="{450EC83F-407A-0A41-6AF2-BEE4C4D4E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759585"/>
            <a:ext cx="2743200" cy="2929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9FD204-E65D-EE91-680C-C2BFAC710F0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189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06F3-47B0-B81B-821F-C46E9A57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Data Statistics</a:t>
            </a:r>
            <a:endParaRPr lang="en-GB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8B1E739-A361-FA5E-4A7D-51CCC1BDE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701" y="3476965"/>
            <a:ext cx="5118800" cy="296469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721414-598E-38A6-3DFF-B6751083E95C}"/>
              </a:ext>
            </a:extLst>
          </p:cNvPr>
          <p:cNvSpPr txBox="1"/>
          <p:nvPr/>
        </p:nvSpPr>
        <p:spPr>
          <a:xfrm>
            <a:off x="930857" y="1774930"/>
            <a:ext cx="876483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Statistics is basically a science that involves data collection. Data interpretation and finally, data validation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The data stats consists the terms mean, median, mode, standard deviation, count, variance and other related terms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The mean age of participants was found to be 47 and mode 45</a:t>
            </a:r>
          </a:p>
        </p:txBody>
      </p:sp>
    </p:spTree>
    <p:extLst>
      <p:ext uri="{BB962C8B-B14F-4D97-AF65-F5344CB8AC3E}">
        <p14:creationId xmlns:p14="http://schemas.microsoft.com/office/powerpoint/2010/main" val="2742702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CA09-64F4-EA2D-AD15-BF853971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Hypothesis Testing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AA73E-E61A-3FF2-74D6-B0A33E8EF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cs typeface="Calibri"/>
              </a:rPr>
              <a:t>Test 1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cs typeface="Calibri"/>
              </a:rPr>
              <a:t>Claim Amount for Corporate and Government are the same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cs typeface="Calibri"/>
              </a:rPr>
              <a:t>We concluded that the claim amount for both government and corporate differ significantly</a:t>
            </a:r>
          </a:p>
          <a:p>
            <a:r>
              <a:rPr lang="en-GB">
                <a:ea typeface="+mn-lt"/>
                <a:cs typeface="+mn-lt"/>
              </a:rPr>
              <a:t>Test 2</a:t>
            </a:r>
            <a:endParaRPr lang="en-US"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GB" sz="2800">
                <a:ea typeface="+mn-lt"/>
                <a:cs typeface="+mn-lt"/>
              </a:rPr>
              <a:t>Whether mortality rate for both genders are the same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GB" sz="2800">
                <a:ea typeface="+mn-lt"/>
                <a:cs typeface="+mn-lt"/>
              </a:rPr>
              <a:t>We concluded that the mortality rate for both genders vary significantly</a:t>
            </a:r>
          </a:p>
        </p:txBody>
      </p:sp>
    </p:spTree>
    <p:extLst>
      <p:ext uri="{BB962C8B-B14F-4D97-AF65-F5344CB8AC3E}">
        <p14:creationId xmlns:p14="http://schemas.microsoft.com/office/powerpoint/2010/main" val="3521433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40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6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44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F34056-71C5-00E3-C181-D510956B2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Splitting into test and train datasets</a:t>
            </a:r>
            <a:endParaRPr lang="en-US" sz="4800">
              <a:solidFill>
                <a:schemeClr val="bg1"/>
              </a:solidFill>
            </a:endParaRP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9575778C-C3B6-3009-3350-2FF0D0D3BF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1088620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1026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30F81-AB87-06A0-F112-DA7F97917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IN"/>
              <a:t>Oversampling using SMOTE</a:t>
            </a:r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: Shape 4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: Shape 5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B40E402-6ADB-79B5-99CA-70485FA45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b="1">
                <a:latin typeface="Calibri"/>
                <a:ea typeface="Calibri"/>
                <a:cs typeface="Calibri"/>
              </a:rPr>
              <a:t>Synthetic Minority Oversampling Technique</a:t>
            </a:r>
            <a:r>
              <a:rPr lang="en-US" sz="1700" b="0">
                <a:latin typeface="Calibri"/>
                <a:ea typeface="Calibri"/>
                <a:cs typeface="Calibri"/>
              </a:rPr>
              <a:t>, or </a:t>
            </a:r>
            <a:r>
              <a:rPr lang="en-US" sz="1700" b="1">
                <a:latin typeface="Calibri"/>
                <a:ea typeface="Calibri"/>
                <a:cs typeface="Calibri"/>
              </a:rPr>
              <a:t>SMOTE</a:t>
            </a:r>
            <a:r>
              <a:rPr lang="en-US" sz="1700">
                <a:latin typeface="Calibri"/>
                <a:ea typeface="Calibri"/>
                <a:cs typeface="Calibri"/>
              </a:rPr>
              <a:t> </a:t>
            </a:r>
            <a:endParaRPr lang="en-IN" sz="1700" b="0">
              <a:latin typeface="Calibri"/>
              <a:ea typeface="Calibri"/>
              <a:cs typeface="Calibri"/>
            </a:endParaRPr>
          </a:p>
          <a:p>
            <a:endParaRPr lang="en-US" sz="1700">
              <a:latin typeface="Calibri"/>
              <a:ea typeface="Calibri"/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1700">
                <a:latin typeface="Calibri"/>
                <a:ea typeface="Calibri"/>
                <a:cs typeface="Calibri"/>
              </a:rPr>
              <a:t>An improvement on duplicating examples from the minority class is to synthesize new examples from the minority class. This is a type of data augmentation for tabular data and can be very effective.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en-US" sz="1700">
              <a:latin typeface="Calibri"/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1700">
                <a:latin typeface="Calibri"/>
                <a:ea typeface="+mn-lt"/>
                <a:cs typeface="+mn-lt"/>
              </a:rPr>
              <a:t>This approach is used for the construction of classifiers from imbalanced datasets. A data set is imbalanced if the classification categories are not approximately equally represented.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en-US" sz="1700">
              <a:latin typeface="Calibri"/>
              <a:ea typeface="Calibri"/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1700">
                <a:latin typeface="Calibri"/>
                <a:ea typeface="Calibri"/>
                <a:cs typeface="Calibri"/>
              </a:rPr>
              <a:t>This method of combining </a:t>
            </a:r>
            <a:r>
              <a:rPr lang="en-US" sz="1700">
                <a:latin typeface="Calibri"/>
                <a:ea typeface="+mn-lt"/>
                <a:cs typeface="+mn-lt"/>
              </a:rPr>
              <a:t> both over-sampling of minority class and under-sampling the majority class can achieve better classifier performance(in ROC space).</a:t>
            </a:r>
            <a:endParaRPr lang="en-US" sz="1700">
              <a:latin typeface="Calibri"/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sz="170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700">
                <a:latin typeface="Calibri"/>
                <a:ea typeface="Calibri"/>
                <a:cs typeface="Calibri"/>
              </a:rPr>
              <a:t>The Library used for implementation is </a:t>
            </a:r>
            <a:r>
              <a:rPr lang="en-US" sz="1700" b="1">
                <a:latin typeface="Calibri"/>
                <a:ea typeface="Calibri"/>
                <a:cs typeface="Calibri"/>
              </a:rPr>
              <a:t>Imbalanced-Learn(sklearn).</a:t>
            </a:r>
            <a:endParaRPr lang="en-US" sz="1700">
              <a:latin typeface="Calibri"/>
              <a:ea typeface="Calibri"/>
              <a:cs typeface="Calibri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1700" b="1">
              <a:latin typeface="Calibri"/>
              <a:ea typeface="Calibri"/>
              <a:cs typeface="Calibri"/>
            </a:endParaRPr>
          </a:p>
          <a:p>
            <a:endParaRPr lang="en-US" sz="1700">
              <a:latin typeface="Calibri"/>
              <a:ea typeface="Calibri" panose="020F0502020204030204"/>
              <a:cs typeface="Calibri" panose="020F0502020204030204"/>
            </a:endParaRPr>
          </a:p>
          <a:p>
            <a:endParaRPr lang="en-US" sz="1700">
              <a:latin typeface="Calibri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9255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Machine Learning and Prediction</vt:lpstr>
      <vt:lpstr>RECAP</vt:lpstr>
      <vt:lpstr>PowerPoint Presentation</vt:lpstr>
      <vt:lpstr>PowerPoint Presentation</vt:lpstr>
      <vt:lpstr>PowerPoint Presentation</vt:lpstr>
      <vt:lpstr>Data Statistics</vt:lpstr>
      <vt:lpstr>Hypothesis Testing</vt:lpstr>
      <vt:lpstr>Splitting into test and train datasets</vt:lpstr>
      <vt:lpstr>Oversampling using SMOTE</vt:lpstr>
      <vt:lpstr>Converting Categorical Features into Numbers</vt:lpstr>
      <vt:lpstr>Logistic Regression</vt:lpstr>
      <vt:lpstr>I. Prediction of Mortality</vt:lpstr>
      <vt:lpstr>Report on Dataset</vt:lpstr>
      <vt:lpstr>Report on Oversampled Dataset</vt:lpstr>
      <vt:lpstr>Logistic Regression Plots</vt:lpstr>
      <vt:lpstr>II. Prediction of Claim Amount</vt:lpstr>
      <vt:lpstr>Logistic Regression</vt:lpstr>
      <vt:lpstr>Gradient Boosting Classifier</vt:lpstr>
      <vt:lpstr>K Neighbors Classifier</vt:lpstr>
      <vt:lpstr>XG Boost classifier</vt:lpstr>
      <vt:lpstr>Random forest classifier</vt:lpstr>
      <vt:lpstr>Accuracy of different models and its graph</vt:lpstr>
      <vt:lpstr>Group Members : (G35)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Prediction</dc:title>
  <dc:creator>Adil Jamal</dc:creator>
  <cp:revision>1</cp:revision>
  <dcterms:created xsi:type="dcterms:W3CDTF">2022-04-20T04:27:52Z</dcterms:created>
  <dcterms:modified xsi:type="dcterms:W3CDTF">2022-04-20T18:43:55Z</dcterms:modified>
</cp:coreProperties>
</file>